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20" r:id="rId5"/>
    <p:sldMasterId id="2147483846" r:id="rId6"/>
    <p:sldMasterId id="2147483861" r:id="rId7"/>
    <p:sldMasterId id="2147483876" r:id="rId8"/>
  </p:sldMasterIdLst>
  <p:notesMasterIdLst>
    <p:notesMasterId r:id="rId85"/>
  </p:notesMasterIdLst>
  <p:handoutMasterIdLst>
    <p:handoutMasterId r:id="rId86"/>
  </p:handoutMasterIdLst>
  <p:sldIdLst>
    <p:sldId id="594" r:id="rId9"/>
    <p:sldId id="593" r:id="rId10"/>
    <p:sldId id="966" r:id="rId11"/>
    <p:sldId id="970" r:id="rId12"/>
    <p:sldId id="972" r:id="rId13"/>
    <p:sldId id="1030" r:id="rId14"/>
    <p:sldId id="651" r:id="rId15"/>
    <p:sldId id="996" r:id="rId16"/>
    <p:sldId id="1024" r:id="rId17"/>
    <p:sldId id="987" r:id="rId18"/>
    <p:sldId id="767" r:id="rId19"/>
    <p:sldId id="670" r:id="rId20"/>
    <p:sldId id="762" r:id="rId21"/>
    <p:sldId id="763" r:id="rId22"/>
    <p:sldId id="764" r:id="rId23"/>
    <p:sldId id="988" r:id="rId24"/>
    <p:sldId id="794" r:id="rId25"/>
    <p:sldId id="1004" r:id="rId26"/>
    <p:sldId id="1005" r:id="rId27"/>
    <p:sldId id="1003" r:id="rId28"/>
    <p:sldId id="812" r:id="rId29"/>
    <p:sldId id="989" r:id="rId30"/>
    <p:sldId id="816" r:id="rId31"/>
    <p:sldId id="817" r:id="rId32"/>
    <p:sldId id="819" r:id="rId33"/>
    <p:sldId id="820" r:id="rId34"/>
    <p:sldId id="1026" r:id="rId35"/>
    <p:sldId id="1000" r:id="rId36"/>
    <p:sldId id="850" r:id="rId37"/>
    <p:sldId id="853" r:id="rId38"/>
    <p:sldId id="861" r:id="rId39"/>
    <p:sldId id="863" r:id="rId40"/>
    <p:sldId id="856" r:id="rId41"/>
    <p:sldId id="1032" r:id="rId42"/>
    <p:sldId id="857" r:id="rId43"/>
    <p:sldId id="1015" r:id="rId44"/>
    <p:sldId id="1029" r:id="rId45"/>
    <p:sldId id="896" r:id="rId46"/>
    <p:sldId id="903" r:id="rId47"/>
    <p:sldId id="904" r:id="rId48"/>
    <p:sldId id="331" r:id="rId49"/>
    <p:sldId id="327" r:id="rId50"/>
    <p:sldId id="1016" r:id="rId51"/>
    <p:sldId id="335" r:id="rId52"/>
    <p:sldId id="284" r:id="rId53"/>
    <p:sldId id="1017" r:id="rId54"/>
    <p:sldId id="337" r:id="rId55"/>
    <p:sldId id="289" r:id="rId56"/>
    <p:sldId id="343" r:id="rId57"/>
    <p:sldId id="345" r:id="rId58"/>
    <p:sldId id="291" r:id="rId59"/>
    <p:sldId id="338" r:id="rId60"/>
    <p:sldId id="339" r:id="rId61"/>
    <p:sldId id="342" r:id="rId62"/>
    <p:sldId id="295" r:id="rId63"/>
    <p:sldId id="296" r:id="rId64"/>
    <p:sldId id="346" r:id="rId65"/>
    <p:sldId id="1022" r:id="rId66"/>
    <p:sldId id="1019" r:id="rId67"/>
    <p:sldId id="258" r:id="rId68"/>
    <p:sldId id="259" r:id="rId69"/>
    <p:sldId id="260" r:id="rId70"/>
    <p:sldId id="261" r:id="rId71"/>
    <p:sldId id="262" r:id="rId72"/>
    <p:sldId id="263" r:id="rId73"/>
    <p:sldId id="264" r:id="rId74"/>
    <p:sldId id="265" r:id="rId75"/>
    <p:sldId id="267" r:id="rId76"/>
    <p:sldId id="279" r:id="rId77"/>
    <p:sldId id="280" r:id="rId78"/>
    <p:sldId id="1018" r:id="rId79"/>
    <p:sldId id="348" r:id="rId80"/>
    <p:sldId id="282" r:id="rId81"/>
    <p:sldId id="1023" r:id="rId82"/>
    <p:sldId id="332" r:id="rId83"/>
    <p:sldId id="333" r:id="rId8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9DA075-8378-4EF4-85E2-11B1A30C00E3}">
          <p14:sldIdLst>
            <p14:sldId id="594"/>
            <p14:sldId id="593"/>
          </p14:sldIdLst>
        </p14:section>
        <p14:section name="Accessing and Navigating" id="{2A5BC9AC-B88F-4CD9-8153-BD5247823EC7}">
          <p14:sldIdLst>
            <p14:sldId id="966"/>
            <p14:sldId id="970"/>
            <p14:sldId id="972"/>
            <p14:sldId id="1030"/>
          </p14:sldIdLst>
        </p14:section>
        <p14:section name="ACT Aspire Testing Process" id="{4E51174D-9D43-4693-AD73-2518B8A67A0B}">
          <p14:sldIdLst>
            <p14:sldId id="651"/>
            <p14:sldId id="996"/>
          </p14:sldIdLst>
        </p14:section>
        <p14:section name="Org File" id="{12752A40-B18E-49BC-9ABE-7E57A558FF3D}">
          <p14:sldIdLst>
            <p14:sldId id="1024"/>
          </p14:sldIdLst>
        </p14:section>
        <p14:section name="Step 1 - Invite Users" id="{56F4C620-EEAE-48A0-AEA1-9E1423DB2B4B}">
          <p14:sldIdLst>
            <p14:sldId id="987"/>
            <p14:sldId id="767"/>
            <p14:sldId id="670"/>
            <p14:sldId id="762"/>
            <p14:sldId id="763"/>
            <p14:sldId id="764"/>
          </p14:sldIdLst>
        </p14:section>
        <p14:section name="Step 2 - SRI" id="{7077DD49-21D4-446A-A133-569A287F0941}">
          <p14:sldIdLst>
            <p14:sldId id="988"/>
            <p14:sldId id="794"/>
            <p14:sldId id="1004"/>
            <p14:sldId id="1005"/>
            <p14:sldId id="1003"/>
            <p14:sldId id="812"/>
          </p14:sldIdLst>
        </p14:section>
        <p14:section name="Step 3 - PNP" id="{C02E41B3-5E9B-48D2-B570-30405F30FFAA}">
          <p14:sldIdLst>
            <p14:sldId id="989"/>
            <p14:sldId id="816"/>
            <p14:sldId id="817"/>
            <p14:sldId id="819"/>
            <p14:sldId id="820"/>
          </p14:sldIdLst>
        </p14:section>
        <p14:section name="Step 4 - Delivery Date" id="{4435BDB3-49AB-4652-8569-638DEB7CA267}">
          <p14:sldIdLst>
            <p14:sldId id="1026"/>
          </p14:sldIdLst>
        </p14:section>
        <p14:section name="Step 5 - Groups/Classes" id="{43C9D5B1-0C8B-4A5B-BEFE-6A64CBE18FD2}">
          <p14:sldIdLst>
            <p14:sldId id="1000"/>
            <p14:sldId id="850"/>
            <p14:sldId id="853"/>
            <p14:sldId id="861"/>
            <p14:sldId id="863"/>
            <p14:sldId id="856"/>
            <p14:sldId id="1032"/>
            <p14:sldId id="857"/>
          </p14:sldIdLst>
        </p14:section>
        <p14:section name="Step 6 - Tech Setup &amp; Config" id="{BB8315B1-CEE8-453D-8497-B805B30A5613}">
          <p14:sldIdLst>
            <p14:sldId id="1015"/>
          </p14:sldIdLst>
        </p14:section>
        <p14:section name="Step 7 - Setup Test Sessions" id="{64130875-A09C-466E-AD88-5E5AB6C596B6}">
          <p14:sldIdLst>
            <p14:sldId id="1029"/>
            <p14:sldId id="896"/>
            <p14:sldId id="903"/>
            <p14:sldId id="904"/>
          </p14:sldIdLst>
        </p14:section>
        <p14:section name="Step 8 - Receive Test Materials" id="{530DFB0B-DECD-4DB5-9AC0-141C104268DA}">
          <p14:sldIdLst>
            <p14:sldId id="331"/>
            <p14:sldId id="327"/>
            <p14:sldId id="1016"/>
          </p14:sldIdLst>
        </p14:section>
        <p14:section name="Step 9 - Prepare Test Sessions" id="{3A389003-6031-463F-846A-B66994D6F482}">
          <p14:sldIdLst>
            <p14:sldId id="335"/>
            <p14:sldId id="284"/>
            <p14:sldId id="1017"/>
          </p14:sldIdLst>
        </p14:section>
        <p14:section name="Step 10 - Print Tickets" id="{4C5B6D84-6689-4411-8B48-24D5D58AE40D}">
          <p14:sldIdLst>
            <p14:sldId id="337"/>
            <p14:sldId id="289"/>
            <p14:sldId id="343"/>
            <p14:sldId id="345"/>
            <p14:sldId id="291"/>
          </p14:sldIdLst>
        </p14:section>
        <p14:section name="Step 11 - Start and Unlock Test Sessions" id="{C4C5F3EE-EC08-4378-92FF-46C73D8B5552}">
          <p14:sldIdLst>
            <p14:sldId id="338"/>
            <p14:sldId id="339"/>
            <p14:sldId id="342"/>
            <p14:sldId id="295"/>
            <p14:sldId id="296"/>
          </p14:sldIdLst>
        </p14:section>
        <p14:section name="Step 12 - Administer the Test" id="{96DBEF57-380D-4C41-BFD1-372E9DAFD443}">
          <p14:sldIdLst>
            <p14:sldId id="346"/>
            <p14:sldId id="1022"/>
            <p14:sldId id="1019"/>
            <p14:sldId id="258"/>
            <p14:sldId id="259"/>
            <p14:sldId id="260"/>
            <p14:sldId id="261"/>
            <p14:sldId id="262"/>
            <p14:sldId id="263"/>
            <p14:sldId id="264"/>
            <p14:sldId id="265"/>
            <p14:sldId id="267"/>
            <p14:sldId id="279"/>
            <p14:sldId id="280"/>
            <p14:sldId id="1018"/>
          </p14:sldIdLst>
        </p14:section>
        <p14:section name="Step 13 - Post Test Clean Up" id="{885BDC8F-4033-42DF-BDFF-2DB8BBDBED4F}">
          <p14:sldIdLst>
            <p14:sldId id="348"/>
            <p14:sldId id="282"/>
          </p14:sldIdLst>
        </p14:section>
        <p14:section name="Step 14 - Return Test Materials" id="{4EE03E9E-7D03-4C43-BF0F-0745EA14D5A1}">
          <p14:sldIdLst>
            <p14:sldId id="1023"/>
            <p14:sldId id="332"/>
          </p14:sldIdLst>
        </p14:section>
        <p14:section name="Close" id="{633CE5D0-2F64-4B94-B43C-AED119F08B37}">
          <p14:sldIdLst>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3A8146-C961-2058-D92C-AFDA930A4F7D}" name="Sheri Davenport" initials="SD" userId="S::Sheri.Davenport@azed.gov::f64a3da6-cc64-471b-8855-5472f8d56e98" providerId="AD"/>
  <p188:author id="{76F67E47-FBC7-92A3-CC4B-0514246C4A41}" name="Oliver, Lisa" initials="OL"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ry Benson" initials="MB" lastIdx="11" clrIdx="6">
    <p:extLst>
      <p:ext uri="{19B8F6BF-5375-455C-9EA6-DF929625EA0E}">
        <p15:presenceInfo xmlns:p15="http://schemas.microsoft.com/office/powerpoint/2012/main" userId="S::bensonm@act.org::212d17ff-f0bd-4a03-b895-0d471b0d7b12" providerId="AD"/>
      </p:ext>
    </p:extLst>
  </p:cmAuthor>
  <p:cmAuthor id="1" name="Peg Thomsen" initials="PT" lastIdx="1" clrIdx="0">
    <p:extLst>
      <p:ext uri="{19B8F6BF-5375-455C-9EA6-DF929625EA0E}">
        <p15:presenceInfo xmlns:p15="http://schemas.microsoft.com/office/powerpoint/2012/main" userId="S-1-5-21-1757981266-1343024091-725345543-53127" providerId="AD"/>
      </p:ext>
    </p:extLst>
  </p:cmAuthor>
  <p:cmAuthor id="8" name="Lisa Marsh" initials="LM" lastIdx="24" clrIdx="7">
    <p:extLst>
      <p:ext uri="{19B8F6BF-5375-455C-9EA6-DF929625EA0E}">
        <p15:presenceInfo xmlns:p15="http://schemas.microsoft.com/office/powerpoint/2012/main" userId="S::marshl@act.org::d7d2f0e4-bbbd-4f9d-92ca-bd84ceb7f29d" providerId="AD"/>
      </p:ext>
    </p:extLst>
  </p:cmAuthor>
  <p:cmAuthor id="2" name="Sarah Brannaman" initials="SB" lastIdx="39" clrIdx="1">
    <p:extLst>
      <p:ext uri="{19B8F6BF-5375-455C-9EA6-DF929625EA0E}">
        <p15:presenceInfo xmlns:p15="http://schemas.microsoft.com/office/powerpoint/2012/main" userId="S-1-5-21-1757981266-1343024091-725345543-1235" providerId="AD"/>
      </p:ext>
    </p:extLst>
  </p:cmAuthor>
  <p:cmAuthor id="9" name="Sarah Brannaman" initials="SB [2]" lastIdx="5" clrIdx="8">
    <p:extLst>
      <p:ext uri="{19B8F6BF-5375-455C-9EA6-DF929625EA0E}">
        <p15:presenceInfo xmlns:p15="http://schemas.microsoft.com/office/powerpoint/2012/main" userId="S::brannams@act.org::06d540aa-ce2b-4241-bc8a-58f73f6d5fb7" providerId="AD"/>
      </p:ext>
    </p:extLst>
  </p:cmAuthor>
  <p:cmAuthor id="3" name="Abby Montgomery" initials="AM" lastIdx="1" clrIdx="2">
    <p:extLst>
      <p:ext uri="{19B8F6BF-5375-455C-9EA6-DF929625EA0E}">
        <p15:presenceInfo xmlns:p15="http://schemas.microsoft.com/office/powerpoint/2012/main" userId="S::MontgomA@act.org::ad742807-c9bb-4409-be60-646f501c79cf" providerId="AD"/>
      </p:ext>
    </p:extLst>
  </p:cmAuthor>
  <p:cmAuthor id="10" name="Grace McGovern" initials="GM" lastIdx="14" clrIdx="9">
    <p:extLst>
      <p:ext uri="{19B8F6BF-5375-455C-9EA6-DF929625EA0E}">
        <p15:presenceInfo xmlns:p15="http://schemas.microsoft.com/office/powerpoint/2012/main" userId="S::mcgoverg@act.org::73a5b00c-7c2f-4e78-b367-d7f4f0e7d327" providerId="AD"/>
      </p:ext>
    </p:extLst>
  </p:cmAuthor>
  <p:cmAuthor id="4" name="Peg Thomsen" initials="PT [2]" lastIdx="5" clrIdx="3">
    <p:extLst>
      <p:ext uri="{19B8F6BF-5375-455C-9EA6-DF929625EA0E}">
        <p15:presenceInfo xmlns:p15="http://schemas.microsoft.com/office/powerpoint/2012/main" userId="S::thomsenp@act.org::79cd112b-0582-4bd3-b00f-3d96c23614a9" providerId="AD"/>
      </p:ext>
    </p:extLst>
  </p:cmAuthor>
  <p:cmAuthor id="11" name="Adrienne Vevera" initials="AV" lastIdx="2" clrIdx="10">
    <p:extLst>
      <p:ext uri="{19B8F6BF-5375-455C-9EA6-DF929625EA0E}">
        <p15:presenceInfo xmlns:p15="http://schemas.microsoft.com/office/powerpoint/2012/main" userId="S::VeveraAd@act.org::2014de71-606a-4c6a-b79f-9a0217ac43cd" providerId="AD"/>
      </p:ext>
    </p:extLst>
  </p:cmAuthor>
  <p:cmAuthor id="5" name="Katie Wollan" initials="KW" lastIdx="227" clrIdx="4">
    <p:extLst>
      <p:ext uri="{19B8F6BF-5375-455C-9EA6-DF929625EA0E}">
        <p15:presenceInfo xmlns:p15="http://schemas.microsoft.com/office/powerpoint/2012/main" userId="S::WollanK@act.org::715bb043-a6c3-49f8-96c4-bea436eb35fb" providerId="AD"/>
      </p:ext>
    </p:extLst>
  </p:cmAuthor>
  <p:cmAuthor id="6" name="Mary (Meg) Dobbs" initials="MD" lastIdx="6" clrIdx="5">
    <p:extLst>
      <p:ext uri="{19B8F6BF-5375-455C-9EA6-DF929625EA0E}">
        <p15:presenceInfo xmlns:p15="http://schemas.microsoft.com/office/powerpoint/2012/main" userId="S::dobbsm@act.org::284eefd0-4de4-4f06-b247-fe703c8926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E60"/>
    <a:srgbClr val="064187"/>
    <a:srgbClr val="BCCADA"/>
    <a:srgbClr val="0077AA"/>
    <a:srgbClr val="00B0F0"/>
    <a:srgbClr val="FFFFFF"/>
    <a:srgbClr val="679CBA"/>
    <a:srgbClr val="F9F9F9"/>
    <a:srgbClr val="F0FDF1"/>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5039D8-6921-4478-AD43-37D64B5B9D0C}" v="8" dt="2025-01-08T23:42:57.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66074" autoAdjust="0"/>
  </p:normalViewPr>
  <p:slideViewPr>
    <p:cSldViewPr snapToGrid="0">
      <p:cViewPr varScale="1">
        <p:scale>
          <a:sx n="74" d="100"/>
          <a:sy n="74" d="100"/>
        </p:scale>
        <p:origin x="195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4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commentAuthors" Target="commentAuthor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40DEE-E24B-4DA4-B163-0D51F76459D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EA0FEE81-CB55-4A20-8C20-32EE3F70FEE4}">
      <dgm:prSet phldrT="[Text]"/>
      <dgm:spPr>
        <a:solidFill>
          <a:srgbClr val="679CBA"/>
        </a:solidFill>
      </dgm:spPr>
      <dgm:t>
        <a:bodyPr/>
        <a:lstStyle/>
        <a:p>
          <a:r>
            <a:rPr lang="en-US"/>
            <a:t>Accessing and Navigating</a:t>
          </a:r>
        </a:p>
      </dgm:t>
    </dgm:pt>
    <dgm:pt modelId="{4FDDF8DA-5403-4B35-8799-864493729729}" type="parTrans" cxnId="{2BAACA0E-9D0C-462F-B240-28705B429351}">
      <dgm:prSet/>
      <dgm:spPr/>
      <dgm:t>
        <a:bodyPr/>
        <a:lstStyle/>
        <a:p>
          <a:endParaRPr lang="en-US"/>
        </a:p>
      </dgm:t>
    </dgm:pt>
    <dgm:pt modelId="{0785E446-0998-46A4-85FE-30F753810D84}" type="sibTrans" cxnId="{2BAACA0E-9D0C-462F-B240-28705B429351}">
      <dgm:prSet/>
      <dgm:spPr/>
      <dgm:t>
        <a:bodyPr/>
        <a:lstStyle/>
        <a:p>
          <a:endParaRPr lang="en-US"/>
        </a:p>
      </dgm:t>
    </dgm:pt>
    <dgm:pt modelId="{9597E9D9-167E-48BD-936C-7E902AEC15DD}">
      <dgm:prSet/>
      <dgm:spPr>
        <a:solidFill>
          <a:srgbClr val="679CBA"/>
        </a:solidFill>
      </dgm:spPr>
      <dgm:t>
        <a:bodyPr/>
        <a:lstStyle/>
        <a:p>
          <a:r>
            <a:rPr lang="en-US" dirty="0"/>
            <a:t>Resources</a:t>
          </a:r>
        </a:p>
      </dgm:t>
    </dgm:pt>
    <dgm:pt modelId="{E85F042D-9421-483B-B959-165232F535D6}" type="parTrans" cxnId="{F884E5D9-D0D8-4272-A195-36FEF0333ED0}">
      <dgm:prSet/>
      <dgm:spPr/>
      <dgm:t>
        <a:bodyPr/>
        <a:lstStyle/>
        <a:p>
          <a:endParaRPr lang="en-US"/>
        </a:p>
      </dgm:t>
    </dgm:pt>
    <dgm:pt modelId="{E20B79F2-3AC9-4DDD-BF77-E83922FE7009}" type="sibTrans" cxnId="{F884E5D9-D0D8-4272-A195-36FEF0333ED0}">
      <dgm:prSet/>
      <dgm:spPr/>
      <dgm:t>
        <a:bodyPr/>
        <a:lstStyle/>
        <a:p>
          <a:endParaRPr lang="en-US"/>
        </a:p>
      </dgm:t>
    </dgm:pt>
    <dgm:pt modelId="{6C9DEC91-4B7B-4466-AD9F-35DD8F9084BE}">
      <dgm:prSet/>
      <dgm:spPr>
        <a:solidFill>
          <a:srgbClr val="679CBA"/>
        </a:solidFill>
      </dgm:spPr>
      <dgm:t>
        <a:bodyPr/>
        <a:lstStyle/>
        <a:p>
          <a:r>
            <a:rPr lang="en-US" dirty="0"/>
            <a:t>ACT Aspire Testing Process</a:t>
          </a:r>
        </a:p>
      </dgm:t>
    </dgm:pt>
    <dgm:pt modelId="{36A4CA59-80B1-44C3-B893-0CB46CB09272}" type="parTrans" cxnId="{89A10E1E-066E-4082-AAB4-F89D74A56E71}">
      <dgm:prSet/>
      <dgm:spPr/>
      <dgm:t>
        <a:bodyPr/>
        <a:lstStyle/>
        <a:p>
          <a:endParaRPr lang="en-US"/>
        </a:p>
      </dgm:t>
    </dgm:pt>
    <dgm:pt modelId="{240BCB02-DFE2-4B49-8545-380289E71F3F}" type="sibTrans" cxnId="{89A10E1E-066E-4082-AAB4-F89D74A56E71}">
      <dgm:prSet/>
      <dgm:spPr/>
      <dgm:t>
        <a:bodyPr/>
        <a:lstStyle/>
        <a:p>
          <a:endParaRPr lang="en-US"/>
        </a:p>
      </dgm:t>
    </dgm:pt>
    <dgm:pt modelId="{5A82D4D7-1BEF-4B72-AECE-D06BACAA5288}" type="pres">
      <dgm:prSet presAssocID="{43540DEE-E24B-4DA4-B163-0D51F76459DE}" presName="Name0" presStyleCnt="0">
        <dgm:presLayoutVars>
          <dgm:dir/>
          <dgm:resizeHandles val="exact"/>
        </dgm:presLayoutVars>
      </dgm:prSet>
      <dgm:spPr/>
    </dgm:pt>
    <dgm:pt modelId="{8E9D504E-06AF-4331-A2FD-BEF2AB524418}" type="pres">
      <dgm:prSet presAssocID="{EA0FEE81-CB55-4A20-8C20-32EE3F70FEE4}" presName="composite" presStyleCnt="0"/>
      <dgm:spPr/>
    </dgm:pt>
    <dgm:pt modelId="{9C34F19F-CB52-4B9B-92D6-F34D5AB27B43}" type="pres">
      <dgm:prSet presAssocID="{EA0FEE81-CB55-4A20-8C20-32EE3F70FEE4}" presName="rect1" presStyleLbl="bgImgPlace1" presStyleIdx="0" presStyleCnt="3"/>
      <dgm:spPr>
        <a:solidFill>
          <a:schemeClr val="accent1">
            <a:lumMod val="75000"/>
          </a:schemeClr>
        </a:solidFill>
      </dgm:spPr>
    </dgm:pt>
    <dgm:pt modelId="{BFBACCB6-F6BB-4B81-89D8-E6375319BD0A}" type="pres">
      <dgm:prSet presAssocID="{EA0FEE81-CB55-4A20-8C20-32EE3F70FEE4}" presName="wedgeRectCallout1" presStyleLbl="node1" presStyleIdx="0" presStyleCnt="3" custLinFactNeighborY="0">
        <dgm:presLayoutVars>
          <dgm:bulletEnabled val="1"/>
        </dgm:presLayoutVars>
      </dgm:prSet>
      <dgm:spPr/>
    </dgm:pt>
    <dgm:pt modelId="{D665DDD0-1ACA-4410-A1E9-C9A53D0AB941}" type="pres">
      <dgm:prSet presAssocID="{0785E446-0998-46A4-85FE-30F753810D84}" presName="sibTrans" presStyleCnt="0"/>
      <dgm:spPr/>
    </dgm:pt>
    <dgm:pt modelId="{EF30950C-37B1-402D-A2D5-84E3307D09C8}" type="pres">
      <dgm:prSet presAssocID="{9597E9D9-167E-48BD-936C-7E902AEC15DD}" presName="composite" presStyleCnt="0"/>
      <dgm:spPr/>
    </dgm:pt>
    <dgm:pt modelId="{5FD7D2D8-3A01-4713-B9D7-98E2C1BB3762}" type="pres">
      <dgm:prSet presAssocID="{9597E9D9-167E-48BD-936C-7E902AEC15DD}" presName="rect1" presStyleLbl="bgImgPlace1" presStyleIdx="1" presStyleCnt="3"/>
      <dgm:spPr>
        <a:solidFill>
          <a:schemeClr val="accent1">
            <a:lumMod val="75000"/>
          </a:schemeClr>
        </a:solidFill>
      </dgm:spPr>
    </dgm:pt>
    <dgm:pt modelId="{1E1736FE-1C88-4D82-8D2D-C96BA1A8FA85}" type="pres">
      <dgm:prSet presAssocID="{9597E9D9-167E-48BD-936C-7E902AEC15DD}" presName="wedgeRectCallout1" presStyleLbl="node1" presStyleIdx="1" presStyleCnt="3" custLinFactNeighborY="0">
        <dgm:presLayoutVars>
          <dgm:bulletEnabled val="1"/>
        </dgm:presLayoutVars>
      </dgm:prSet>
      <dgm:spPr/>
    </dgm:pt>
    <dgm:pt modelId="{94B79BFA-C9D4-43AD-92DE-36F714E2ECEA}" type="pres">
      <dgm:prSet presAssocID="{E20B79F2-3AC9-4DDD-BF77-E83922FE7009}" presName="sibTrans" presStyleCnt="0"/>
      <dgm:spPr/>
    </dgm:pt>
    <dgm:pt modelId="{D65498A8-879C-41BE-A0ED-23F3F631D435}" type="pres">
      <dgm:prSet presAssocID="{6C9DEC91-4B7B-4466-AD9F-35DD8F9084BE}" presName="composite" presStyleCnt="0"/>
      <dgm:spPr/>
    </dgm:pt>
    <dgm:pt modelId="{96391838-C93C-4187-ABEC-4D051C8AE8DC}" type="pres">
      <dgm:prSet presAssocID="{6C9DEC91-4B7B-4466-AD9F-35DD8F9084BE}" presName="rect1" presStyleLbl="bgImgPlace1" presStyleIdx="2" presStyleCnt="3"/>
      <dgm:spPr>
        <a:solidFill>
          <a:schemeClr val="accent1">
            <a:lumMod val="75000"/>
          </a:schemeClr>
        </a:solidFill>
      </dgm:spPr>
    </dgm:pt>
    <dgm:pt modelId="{1E19AD17-A23E-4772-B466-9A6ACE771FEE}" type="pres">
      <dgm:prSet presAssocID="{6C9DEC91-4B7B-4466-AD9F-35DD8F9084BE}" presName="wedgeRectCallout1" presStyleLbl="node1" presStyleIdx="2" presStyleCnt="3">
        <dgm:presLayoutVars>
          <dgm:bulletEnabled val="1"/>
        </dgm:presLayoutVars>
      </dgm:prSet>
      <dgm:spPr/>
    </dgm:pt>
  </dgm:ptLst>
  <dgm:cxnLst>
    <dgm:cxn modelId="{2BAACA0E-9D0C-462F-B240-28705B429351}" srcId="{43540DEE-E24B-4DA4-B163-0D51F76459DE}" destId="{EA0FEE81-CB55-4A20-8C20-32EE3F70FEE4}" srcOrd="0" destOrd="0" parTransId="{4FDDF8DA-5403-4B35-8799-864493729729}" sibTransId="{0785E446-0998-46A4-85FE-30F753810D84}"/>
    <dgm:cxn modelId="{89A10E1E-066E-4082-AAB4-F89D74A56E71}" srcId="{43540DEE-E24B-4DA4-B163-0D51F76459DE}" destId="{6C9DEC91-4B7B-4466-AD9F-35DD8F9084BE}" srcOrd="2" destOrd="0" parTransId="{36A4CA59-80B1-44C3-B893-0CB46CB09272}" sibTransId="{240BCB02-DFE2-4B49-8545-380289E71F3F}"/>
    <dgm:cxn modelId="{5E3A427A-DE63-46B1-821E-9324875710BB}" type="presOf" srcId="{43540DEE-E24B-4DA4-B163-0D51F76459DE}" destId="{5A82D4D7-1BEF-4B72-AECE-D06BACAA5288}" srcOrd="0" destOrd="0" presId="urn:microsoft.com/office/officeart/2008/layout/BendingPictureCaptionList"/>
    <dgm:cxn modelId="{728FEAA8-E8C6-4CEF-B2B9-949910681C34}" type="presOf" srcId="{6C9DEC91-4B7B-4466-AD9F-35DD8F9084BE}" destId="{1E19AD17-A23E-4772-B466-9A6ACE771FEE}" srcOrd="0" destOrd="0" presId="urn:microsoft.com/office/officeart/2008/layout/BendingPictureCaptionList"/>
    <dgm:cxn modelId="{1BEC25B6-CD1E-4410-8ECD-AFB55B0DC69C}" type="presOf" srcId="{9597E9D9-167E-48BD-936C-7E902AEC15DD}" destId="{1E1736FE-1C88-4D82-8D2D-C96BA1A8FA85}" srcOrd="0" destOrd="0" presId="urn:microsoft.com/office/officeart/2008/layout/BendingPictureCaptionList"/>
    <dgm:cxn modelId="{F884E5D9-D0D8-4272-A195-36FEF0333ED0}" srcId="{43540DEE-E24B-4DA4-B163-0D51F76459DE}" destId="{9597E9D9-167E-48BD-936C-7E902AEC15DD}" srcOrd="1" destOrd="0" parTransId="{E85F042D-9421-483B-B959-165232F535D6}" sibTransId="{E20B79F2-3AC9-4DDD-BF77-E83922FE7009}"/>
    <dgm:cxn modelId="{CD08B1DB-2BFE-4129-A4C4-949E078DEA8F}" type="presOf" srcId="{EA0FEE81-CB55-4A20-8C20-32EE3F70FEE4}" destId="{BFBACCB6-F6BB-4B81-89D8-E6375319BD0A}" srcOrd="0" destOrd="0" presId="urn:microsoft.com/office/officeart/2008/layout/BendingPictureCaptionList"/>
    <dgm:cxn modelId="{79105211-9291-45FE-8CA9-6E18390DF618}" type="presParOf" srcId="{5A82D4D7-1BEF-4B72-AECE-D06BACAA5288}" destId="{8E9D504E-06AF-4331-A2FD-BEF2AB524418}" srcOrd="0" destOrd="0" presId="urn:microsoft.com/office/officeart/2008/layout/BendingPictureCaptionList"/>
    <dgm:cxn modelId="{EFF6CD22-1B87-434A-B91E-3E8B6ACEB042}" type="presParOf" srcId="{8E9D504E-06AF-4331-A2FD-BEF2AB524418}" destId="{9C34F19F-CB52-4B9B-92D6-F34D5AB27B43}" srcOrd="0" destOrd="0" presId="urn:microsoft.com/office/officeart/2008/layout/BendingPictureCaptionList"/>
    <dgm:cxn modelId="{DF79CE62-401F-4611-8DCC-C5D8E13FB5B3}" type="presParOf" srcId="{8E9D504E-06AF-4331-A2FD-BEF2AB524418}" destId="{BFBACCB6-F6BB-4B81-89D8-E6375319BD0A}" srcOrd="1" destOrd="0" presId="urn:microsoft.com/office/officeart/2008/layout/BendingPictureCaptionList"/>
    <dgm:cxn modelId="{2797E442-8495-49AE-AB6B-F172EABD4CE9}" type="presParOf" srcId="{5A82D4D7-1BEF-4B72-AECE-D06BACAA5288}" destId="{D665DDD0-1ACA-4410-A1E9-C9A53D0AB941}" srcOrd="1" destOrd="0" presId="urn:microsoft.com/office/officeart/2008/layout/BendingPictureCaptionList"/>
    <dgm:cxn modelId="{435C877E-7994-40BE-AF5F-A3823ED0A750}" type="presParOf" srcId="{5A82D4D7-1BEF-4B72-AECE-D06BACAA5288}" destId="{EF30950C-37B1-402D-A2D5-84E3307D09C8}" srcOrd="2" destOrd="0" presId="urn:microsoft.com/office/officeart/2008/layout/BendingPictureCaptionList"/>
    <dgm:cxn modelId="{D3902F96-FE9B-452D-9F1E-439553EEF39C}" type="presParOf" srcId="{EF30950C-37B1-402D-A2D5-84E3307D09C8}" destId="{5FD7D2D8-3A01-4713-B9D7-98E2C1BB3762}" srcOrd="0" destOrd="0" presId="urn:microsoft.com/office/officeart/2008/layout/BendingPictureCaptionList"/>
    <dgm:cxn modelId="{25501F6C-09B6-49FA-9411-447CBB4CDD53}" type="presParOf" srcId="{EF30950C-37B1-402D-A2D5-84E3307D09C8}" destId="{1E1736FE-1C88-4D82-8D2D-C96BA1A8FA85}" srcOrd="1" destOrd="0" presId="urn:microsoft.com/office/officeart/2008/layout/BendingPictureCaptionList"/>
    <dgm:cxn modelId="{4AC53D71-14F3-4095-A41F-5A1A108DFA2B}" type="presParOf" srcId="{5A82D4D7-1BEF-4B72-AECE-D06BACAA5288}" destId="{94B79BFA-C9D4-43AD-92DE-36F714E2ECEA}" srcOrd="3" destOrd="0" presId="urn:microsoft.com/office/officeart/2008/layout/BendingPictureCaptionList"/>
    <dgm:cxn modelId="{4AEC629A-164F-41CD-AE34-1DBB50EC6472}" type="presParOf" srcId="{5A82D4D7-1BEF-4B72-AECE-D06BACAA5288}" destId="{D65498A8-879C-41BE-A0ED-23F3F631D435}" srcOrd="4" destOrd="0" presId="urn:microsoft.com/office/officeart/2008/layout/BendingPictureCaptionList"/>
    <dgm:cxn modelId="{7F5A1685-6DE2-46DD-B5EF-E55766B4BF14}" type="presParOf" srcId="{D65498A8-879C-41BE-A0ED-23F3F631D435}" destId="{96391838-C93C-4187-ABEC-4D051C8AE8DC}" srcOrd="0" destOrd="0" presId="urn:microsoft.com/office/officeart/2008/layout/BendingPictureCaptionList"/>
    <dgm:cxn modelId="{7668CFAF-B9A1-4DF1-A456-B3DC7156F9A2}" type="presParOf" srcId="{D65498A8-879C-41BE-A0ED-23F3F631D435}" destId="{1E19AD17-A23E-4772-B466-9A6ACE771F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A043A60A-68C5-4BB1-A131-DBC4B87FE2E3}" type="presOf" srcId="{E9B79622-A8CE-4231-93F2-DD78326E0D50}" destId="{B98A6F65-8509-40A6-99CD-1B61501649DB}" srcOrd="1" destOrd="0" presId="urn:microsoft.com/office/officeart/2005/8/layout/bProcess3"/>
    <dgm:cxn modelId="{2766980E-1A48-4709-A031-78A0462C1ED4}" type="presOf" srcId="{C3790159-D714-4722-8944-33C098810BAE}" destId="{29A37BE8-5128-41B2-AD41-9845E24AE66F}" srcOrd="0" destOrd="0" presId="urn:microsoft.com/office/officeart/2005/8/layout/bProcess3"/>
    <dgm:cxn modelId="{DB066812-A126-48D4-957A-B890B67355F5}" type="presOf" srcId="{59F31292-03FC-4975-9E44-82246AE8366F}" destId="{9770E0A3-18D1-425A-8BB1-A9DFE06DD260}" srcOrd="0" destOrd="0" presId="urn:microsoft.com/office/officeart/2005/8/layout/bProcess3"/>
    <dgm:cxn modelId="{DA222313-BDCB-4901-B3C2-709317364555}" type="presOf" srcId="{83C0B441-C797-415E-A65B-0C469A7A79BF}" destId="{7D079010-02C0-4FA3-91E7-3ED721C0844C}" srcOrd="0" destOrd="0" presId="urn:microsoft.com/office/officeart/2005/8/layout/bProcess3"/>
    <dgm:cxn modelId="{A09C2C14-F3DC-4117-9C21-DD7206E137B2}" type="presOf" srcId="{543D22BC-43CB-489C-B5E1-C99614B7ECDE}" destId="{38921646-E911-401B-8C64-1AB6D6D8A544}" srcOrd="1" destOrd="0" presId="urn:microsoft.com/office/officeart/2005/8/layout/bProcess3"/>
    <dgm:cxn modelId="{05406516-3C21-40DB-9B4F-F616427F0000}" type="presOf" srcId="{C3790159-D714-4722-8944-33C098810BAE}" destId="{29CD0112-8DC7-4AEA-AAF2-6BFA18AE3207}" srcOrd="1" destOrd="0" presId="urn:microsoft.com/office/officeart/2005/8/layout/bProcess3"/>
    <dgm:cxn modelId="{2F875816-A8FA-4407-851C-13F48EDF30B6}" type="presOf" srcId="{CBDF7B75-83AC-481B-935C-29341ADF4436}" destId="{E41216BD-2170-469D-A183-1831D9C1504B}" srcOrd="0" destOrd="0" presId="urn:microsoft.com/office/officeart/2005/8/layout/bProcess3"/>
    <dgm:cxn modelId="{FC324B1E-1D51-456D-A79C-BCEEBF84DC7A}" type="presOf" srcId="{1F56BBB2-CF03-473C-89F3-EAAF0870895B}" destId="{7B0C1197-5CF5-4869-9373-C64EA73610C7}"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74A47E28-0CAF-4231-BF15-0362F0164A87}" type="presOf" srcId="{CAF9525C-136E-48CC-9989-0334FFA7608E}" destId="{B3148E08-5A68-49F6-9976-F1EB628B44DE}" srcOrd="0" destOrd="0" presId="urn:microsoft.com/office/officeart/2005/8/layout/bProcess3"/>
    <dgm:cxn modelId="{E6DC842C-FFF9-47A1-8939-A6FE3DE80DC0}" type="presOf" srcId="{93797829-E2E5-4CCD-98EF-E627DF966E05}" destId="{28B6CC10-6D06-4C0D-AFFD-D8B03CD6575B}" srcOrd="0" destOrd="0" presId="urn:microsoft.com/office/officeart/2005/8/layout/bProcess3"/>
    <dgm:cxn modelId="{B5A29530-36A1-4DE7-87C3-A7DD18C1CB8D}" type="presOf" srcId="{2B3D4530-A04D-4B04-99FC-8C482523F9A8}" destId="{FFD2B477-CD81-47F6-A430-11ACABCD138E}" srcOrd="0" destOrd="0" presId="urn:microsoft.com/office/officeart/2005/8/layout/bProcess3"/>
    <dgm:cxn modelId="{70991334-64DC-4A62-A13A-B53FD341690F}" type="presOf" srcId="{326EA09B-8DAC-4D60-8B52-E5E02E5FC560}" destId="{B060BEB2-B509-4833-8FA8-21A3130A829E}" srcOrd="0" destOrd="0" presId="urn:microsoft.com/office/officeart/2005/8/layout/bProcess3"/>
    <dgm:cxn modelId="{BD02DD35-855C-404B-8392-E66D67794C1C}" type="presOf" srcId="{AF233270-F21A-4A26-8178-4E5115523958}" destId="{FF9F0B70-A20B-40C2-A912-AD7867ADCD4F}" srcOrd="0" destOrd="0" presId="urn:microsoft.com/office/officeart/2005/8/layout/bProcess3"/>
    <dgm:cxn modelId="{58577836-2820-40DE-8E04-0D3718C84CA9}" type="presOf" srcId="{1E5AA7CC-F449-4CBD-BE26-C743818C283E}" destId="{4251E193-1665-4919-82A8-CFC0F67B21F5}"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055E2B3F-9741-42C7-9466-8EA98313B934}" type="presOf" srcId="{76A04998-FDD8-4495-A60E-269014C316F5}" destId="{41DADC27-7A8B-4C0E-BEEB-B98F4F209D87}" srcOrd="0" destOrd="0" presId="urn:microsoft.com/office/officeart/2005/8/layout/bProcess3"/>
    <dgm:cxn modelId="{7F20E462-D7F5-495A-A261-CC275C1EC0C3}" type="presOf" srcId="{05DABF50-5E01-47F8-B4E0-39B01E7C8869}" destId="{2E9A9868-844B-46E9-880D-201CFC75A164}"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D8333667-1506-441A-A064-624D6013C2F5}" type="presOf" srcId="{642E760C-35B5-4A45-97AF-F662007973B3}" destId="{E880EAC9-ABB6-4E25-AF07-2587734CA030}"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626EF469-7891-453A-B46C-6984E55A6223}" type="presOf" srcId="{E43DFC76-D3A8-4B7C-A22D-815BF6A3A21A}" destId="{41294AD3-54F8-4610-B872-7DE963C8E545}" srcOrd="0" destOrd="0" presId="urn:microsoft.com/office/officeart/2005/8/layout/bProcess3"/>
    <dgm:cxn modelId="{C62BEC57-92F1-4F7B-92EA-BA90E0898525}" type="presOf" srcId="{05DABF50-5E01-47F8-B4E0-39B01E7C8869}" destId="{ACB0A4CB-2CAB-48D8-A9BD-E57B08E78A94}" srcOrd="1" destOrd="0" presId="urn:microsoft.com/office/officeart/2005/8/layout/bProcess3"/>
    <dgm:cxn modelId="{171BA45A-4C1C-491A-B6CC-B0B30CB10FDC}" type="presOf" srcId="{1E5AA7CC-F449-4CBD-BE26-C743818C283E}" destId="{181CFCA4-E040-42A2-AC18-FE928C7C1879}" srcOrd="1" destOrd="0" presId="urn:microsoft.com/office/officeart/2005/8/layout/bProcess3"/>
    <dgm:cxn modelId="{511D0D80-F4B9-47B9-80D6-E4954E6FF1AC}" type="presOf" srcId="{CBDF7B75-83AC-481B-935C-29341ADF4436}" destId="{7C98DA4A-0CED-45E4-8ABD-E68D08BE9D10}"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8DAC9393-BE0D-48E1-9353-0494EC820355}" type="presOf" srcId="{E690AC52-9EB2-42B2-AB7C-679A2FE60742}" destId="{A791FE99-48F7-452B-8E9E-03D650CD2E1A}" srcOrd="0" destOrd="0" presId="urn:microsoft.com/office/officeart/2005/8/layout/bProcess3"/>
    <dgm:cxn modelId="{DD806594-E537-4031-A46C-483DB4CD908A}" type="presOf" srcId="{6A6709C0-220F-4CEC-8447-FC3CAB1933DA}" destId="{EAE6AC97-7A7A-4657-ADF8-86FA893D6AF0}" srcOrd="0" destOrd="0" presId="urn:microsoft.com/office/officeart/2005/8/layout/bProcess3"/>
    <dgm:cxn modelId="{8F6EB196-DB4F-4902-8C47-029F3569FC6B}" type="presOf" srcId="{0C0C4FC2-EEE7-4F9F-A83F-927B965FEBF9}" destId="{B74121CE-F654-4EE3-BFC6-E16C86ECF8CE}" srcOrd="0" destOrd="0" presId="urn:microsoft.com/office/officeart/2005/8/layout/bProcess3"/>
    <dgm:cxn modelId="{FF301598-51C9-40E3-A5C5-7DB4A5F56A7C}" type="presOf" srcId="{2CCE7EE0-7BED-4683-8528-21EDED0B3222}" destId="{8E7B761A-0683-48AB-B1AC-FC1B380D0416}" srcOrd="1" destOrd="0" presId="urn:microsoft.com/office/officeart/2005/8/layout/bProcess3"/>
    <dgm:cxn modelId="{08C463A0-BC1A-4CAC-9204-C759804D982B}" type="presOf" srcId="{9E19AC3D-3182-4F47-9F6C-ADDBFBFC6D64}" destId="{CFD8D632-C970-4090-8B0C-AA9EEAD5EF6A}" srcOrd="0" destOrd="0" presId="urn:microsoft.com/office/officeart/2005/8/layout/bProcess3"/>
    <dgm:cxn modelId="{CB0B07A1-3710-4456-A785-D92A21258526}" type="presOf" srcId="{7BC64EAE-82B3-499F-86BE-1791A1234C3E}" destId="{9360CA73-0B07-4FCC-8665-A26A74F8216E}"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1C5A0A4-2CEB-40F5-A936-22769B07A877}" type="presOf" srcId="{AC395441-0EEA-4E07-B2D4-E060DDAA9F2D}" destId="{28ACECD4-B0A5-4362-9136-5CDB7D0ACB9E}" srcOrd="1" destOrd="0" presId="urn:microsoft.com/office/officeart/2005/8/layout/bProcess3"/>
    <dgm:cxn modelId="{31F7D1AE-CD5F-4D90-BB30-0FB42CF2E53B}" type="presOf" srcId="{E9B79622-A8CE-4231-93F2-DD78326E0D50}" destId="{F9539932-EB82-42AC-A1D5-94BD71F534BC}" srcOrd="0" destOrd="0" presId="urn:microsoft.com/office/officeart/2005/8/layout/bProcess3"/>
    <dgm:cxn modelId="{791EE5AE-58DE-4CB9-804A-46D7ED5DD682}" type="presOf" srcId="{2B3D4530-A04D-4B04-99FC-8C482523F9A8}" destId="{AF4C726B-6F36-4061-B4A2-A768CA56AB29}" srcOrd="1" destOrd="0" presId="urn:microsoft.com/office/officeart/2005/8/layout/bProcess3"/>
    <dgm:cxn modelId="{1719EDB1-6973-4D6D-9AC2-DC7747F90E36}" type="presOf" srcId="{E43DFC76-D3A8-4B7C-A22D-815BF6A3A21A}" destId="{9D584E9D-B7EB-491B-8019-B301A8842F6C}" srcOrd="1" destOrd="0" presId="urn:microsoft.com/office/officeart/2005/8/layout/bProcess3"/>
    <dgm:cxn modelId="{4E9168BB-68F3-4BE3-B3D0-CD8EFD6BC886}" type="presOf" srcId="{CAF9525C-136E-48CC-9989-0334FFA7608E}" destId="{97A8E0EB-4DC3-48A1-9913-174DB80F3AB7}"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683DCEC6-4883-41A3-98BC-B3125F8A8BE4}" type="presOf" srcId="{AC395441-0EEA-4E07-B2D4-E060DDAA9F2D}" destId="{1A1D7847-5A6A-435C-B97E-4213C2FA1C9D}"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E383B4C9-14C1-4731-8FA5-5C4DEF12A06D}" type="presOf" srcId="{543D22BC-43CB-489C-B5E1-C99614B7ECDE}" destId="{81AB3C69-ADF8-43A7-A628-D99BDB2D35D7}" srcOrd="0" destOrd="0" presId="urn:microsoft.com/office/officeart/2005/8/layout/bProcess3"/>
    <dgm:cxn modelId="{454A8FCB-44FC-4933-B7AE-CD2ACBD7B3F9}" type="presOf" srcId="{83C0B441-C797-415E-A65B-0C469A7A79BF}" destId="{BAF460D8-7D51-4653-AD53-8605523A36FB}" srcOrd="1" destOrd="0" presId="urn:microsoft.com/office/officeart/2005/8/layout/bProcess3"/>
    <dgm:cxn modelId="{846155CD-78D3-4976-B353-4A33FBC25DEF}" type="presOf" srcId="{406C482F-2C2E-4155-832D-E9C64CE4989F}" destId="{1E607D68-8A5D-4375-A155-F080599E8FB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13B19BE1-F35F-4AF4-9931-E349AED5B6C1}" type="presOf" srcId="{378B1CBB-59A4-4B24-85BC-7063A0FCE0D0}" destId="{29AECE82-E3E1-4AC3-A981-80060B0261C8}" srcOrd="0" destOrd="0" presId="urn:microsoft.com/office/officeart/2005/8/layout/bProcess3"/>
    <dgm:cxn modelId="{508C26E2-37ED-4EBA-8C8F-F0FCE9872A45}" srcId="{642E760C-35B5-4A45-97AF-F662007973B3}" destId="{0C0C4FC2-EEE7-4F9F-A83F-927B965FEBF9}" srcOrd="3" destOrd="0" parTransId="{F43B5561-E6E4-4196-A5D1-C75512DC9CC5}" sibTransId="{05DABF50-5E01-47F8-B4E0-39B01E7C8869}"/>
    <dgm:cxn modelId="{0B95E6E9-D504-4647-A66D-C5DD7D39CF35}" type="presOf" srcId="{59F31292-03FC-4975-9E44-82246AE8366F}" destId="{3C1D09B3-A3AB-42DF-AEE5-C277CD89E8AD}" srcOrd="1" destOrd="0" presId="urn:microsoft.com/office/officeart/2005/8/layout/bProcess3"/>
    <dgm:cxn modelId="{52DED2EC-9244-4B21-B27F-FABF2848C2EB}" type="presOf" srcId="{117B0F23-A03B-4CFD-9C86-D4DFDC93BD93}" destId="{7571A07D-0922-4DEF-BDD0-03569C48B3DC}"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F52F0BF1-EBE3-4DED-B928-436244CDAAD4}" type="presOf" srcId="{2CCE7EE0-7BED-4683-8528-21EDED0B3222}" destId="{C18F1613-E96C-4014-80AF-CCD52A823DAE}"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C19DEBFE-353B-4EEB-82FE-726B04F63115}" type="presOf" srcId="{70CC17D4-5C48-48DA-ACE6-71C73F850C7D}" destId="{CD718644-B56A-4692-AD21-71B27DB97889}" srcOrd="0" destOrd="0" presId="urn:microsoft.com/office/officeart/2005/8/layout/bProcess3"/>
    <dgm:cxn modelId="{90DE2E16-48F8-4963-BE43-F24EE4E0C398}" type="presParOf" srcId="{E880EAC9-ABB6-4E25-AF07-2587734CA030}" destId="{9360CA73-0B07-4FCC-8665-A26A74F8216E}" srcOrd="0" destOrd="0" presId="urn:microsoft.com/office/officeart/2005/8/layout/bProcess3"/>
    <dgm:cxn modelId="{714CD600-86D5-42B5-8650-2866049B9161}" type="presParOf" srcId="{E880EAC9-ABB6-4E25-AF07-2587734CA030}" destId="{7D079010-02C0-4FA3-91E7-3ED721C0844C}" srcOrd="1" destOrd="0" presId="urn:microsoft.com/office/officeart/2005/8/layout/bProcess3"/>
    <dgm:cxn modelId="{FF17430B-41FC-419C-94B8-6685264B8A52}" type="presParOf" srcId="{7D079010-02C0-4FA3-91E7-3ED721C0844C}" destId="{BAF460D8-7D51-4653-AD53-8605523A36FB}" srcOrd="0" destOrd="0" presId="urn:microsoft.com/office/officeart/2005/8/layout/bProcess3"/>
    <dgm:cxn modelId="{9DA34AA9-A0E8-439D-9A21-C54CC8D4F402}" type="presParOf" srcId="{E880EAC9-ABB6-4E25-AF07-2587734CA030}" destId="{B060BEB2-B509-4833-8FA8-21A3130A829E}" srcOrd="2" destOrd="0" presId="urn:microsoft.com/office/officeart/2005/8/layout/bProcess3"/>
    <dgm:cxn modelId="{2650FA05-C218-4DAE-9D90-77D2E910D515}" type="presParOf" srcId="{E880EAC9-ABB6-4E25-AF07-2587734CA030}" destId="{4251E193-1665-4919-82A8-CFC0F67B21F5}" srcOrd="3" destOrd="0" presId="urn:microsoft.com/office/officeart/2005/8/layout/bProcess3"/>
    <dgm:cxn modelId="{07697669-AC58-4D82-ADEA-2E842B62DF2F}" type="presParOf" srcId="{4251E193-1665-4919-82A8-CFC0F67B21F5}" destId="{181CFCA4-E040-42A2-AC18-FE928C7C1879}" srcOrd="0" destOrd="0" presId="urn:microsoft.com/office/officeart/2005/8/layout/bProcess3"/>
    <dgm:cxn modelId="{DAD9A224-18D2-4684-92FC-AD861F88E5EB}" type="presParOf" srcId="{E880EAC9-ABB6-4E25-AF07-2587734CA030}" destId="{A791FE99-48F7-452B-8E9E-03D650CD2E1A}" srcOrd="4" destOrd="0" presId="urn:microsoft.com/office/officeart/2005/8/layout/bProcess3"/>
    <dgm:cxn modelId="{48B7A04E-23E4-406E-A990-B141DAEDEF80}" type="presParOf" srcId="{E880EAC9-ABB6-4E25-AF07-2587734CA030}" destId="{C18F1613-E96C-4014-80AF-CCD52A823DAE}" srcOrd="5" destOrd="0" presId="urn:microsoft.com/office/officeart/2005/8/layout/bProcess3"/>
    <dgm:cxn modelId="{38D05509-8B37-4101-A1BB-A0FF77CF291D}" type="presParOf" srcId="{C18F1613-E96C-4014-80AF-CCD52A823DAE}" destId="{8E7B761A-0683-48AB-B1AC-FC1B380D0416}" srcOrd="0" destOrd="0" presId="urn:microsoft.com/office/officeart/2005/8/layout/bProcess3"/>
    <dgm:cxn modelId="{1509DC48-A875-43EF-BEAA-D9BA8D07B97C}" type="presParOf" srcId="{E880EAC9-ABB6-4E25-AF07-2587734CA030}" destId="{B74121CE-F654-4EE3-BFC6-E16C86ECF8CE}" srcOrd="6" destOrd="0" presId="urn:microsoft.com/office/officeart/2005/8/layout/bProcess3"/>
    <dgm:cxn modelId="{6123BD87-7D89-4882-8BEC-ED2CFC4603F5}" type="presParOf" srcId="{E880EAC9-ABB6-4E25-AF07-2587734CA030}" destId="{2E9A9868-844B-46E9-880D-201CFC75A164}" srcOrd="7" destOrd="0" presId="urn:microsoft.com/office/officeart/2005/8/layout/bProcess3"/>
    <dgm:cxn modelId="{049E2BB5-4A1A-40D1-9DDA-A3F2F12A8061}" type="presParOf" srcId="{2E9A9868-844B-46E9-880D-201CFC75A164}" destId="{ACB0A4CB-2CAB-48D8-A9BD-E57B08E78A94}" srcOrd="0" destOrd="0" presId="urn:microsoft.com/office/officeart/2005/8/layout/bProcess3"/>
    <dgm:cxn modelId="{2C10E48E-D388-47AE-B3E0-2E3DB0998F0A}" type="presParOf" srcId="{E880EAC9-ABB6-4E25-AF07-2587734CA030}" destId="{FF9F0B70-A20B-40C2-A912-AD7867ADCD4F}" srcOrd="8" destOrd="0" presId="urn:microsoft.com/office/officeart/2005/8/layout/bProcess3"/>
    <dgm:cxn modelId="{28AAFDAE-8F61-474B-9550-4F208FF37FFC}" type="presParOf" srcId="{E880EAC9-ABB6-4E25-AF07-2587734CA030}" destId="{29A37BE8-5128-41B2-AD41-9845E24AE66F}" srcOrd="9" destOrd="0" presId="urn:microsoft.com/office/officeart/2005/8/layout/bProcess3"/>
    <dgm:cxn modelId="{1219D191-3D3F-43CF-85CA-8712FF78F310}" type="presParOf" srcId="{29A37BE8-5128-41B2-AD41-9845E24AE66F}" destId="{29CD0112-8DC7-4AEA-AAF2-6BFA18AE3207}" srcOrd="0" destOrd="0" presId="urn:microsoft.com/office/officeart/2005/8/layout/bProcess3"/>
    <dgm:cxn modelId="{A1718DEA-69DC-4D6A-B3E0-E46266699C21}" type="presParOf" srcId="{E880EAC9-ABB6-4E25-AF07-2587734CA030}" destId="{41DADC27-7A8B-4C0E-BEEB-B98F4F209D87}" srcOrd="10" destOrd="0" presId="urn:microsoft.com/office/officeart/2005/8/layout/bProcess3"/>
    <dgm:cxn modelId="{3782D956-53BD-40C2-A378-E9E75ADF8539}" type="presParOf" srcId="{E880EAC9-ABB6-4E25-AF07-2587734CA030}" destId="{81AB3C69-ADF8-43A7-A628-D99BDB2D35D7}" srcOrd="11" destOrd="0" presId="urn:microsoft.com/office/officeart/2005/8/layout/bProcess3"/>
    <dgm:cxn modelId="{686F5FDC-DCE6-4079-8532-568CDDD95FCF}" type="presParOf" srcId="{81AB3C69-ADF8-43A7-A628-D99BDB2D35D7}" destId="{38921646-E911-401B-8C64-1AB6D6D8A544}" srcOrd="0" destOrd="0" presId="urn:microsoft.com/office/officeart/2005/8/layout/bProcess3"/>
    <dgm:cxn modelId="{D9C1F455-5C46-4FC3-9B1D-8C0389DA9ECE}" type="presParOf" srcId="{E880EAC9-ABB6-4E25-AF07-2587734CA030}" destId="{CFD8D632-C970-4090-8B0C-AA9EEAD5EF6A}" srcOrd="12" destOrd="0" presId="urn:microsoft.com/office/officeart/2005/8/layout/bProcess3"/>
    <dgm:cxn modelId="{45D9CD9B-35A8-4EC7-8C64-980D0429BBD2}" type="presParOf" srcId="{E880EAC9-ABB6-4E25-AF07-2587734CA030}" destId="{FFD2B477-CD81-47F6-A430-11ACABCD138E}" srcOrd="13" destOrd="0" presId="urn:microsoft.com/office/officeart/2005/8/layout/bProcess3"/>
    <dgm:cxn modelId="{82AE156F-64BD-4BC3-9ED4-8DD17BDA066A}" type="presParOf" srcId="{FFD2B477-CD81-47F6-A430-11ACABCD138E}" destId="{AF4C726B-6F36-4061-B4A2-A768CA56AB29}" srcOrd="0" destOrd="0" presId="urn:microsoft.com/office/officeart/2005/8/layout/bProcess3"/>
    <dgm:cxn modelId="{C4AE200B-8A1A-437B-9AC3-915CD80E6547}" type="presParOf" srcId="{E880EAC9-ABB6-4E25-AF07-2587734CA030}" destId="{28B6CC10-6D06-4C0D-AFFD-D8B03CD6575B}" srcOrd="14" destOrd="0" presId="urn:microsoft.com/office/officeart/2005/8/layout/bProcess3"/>
    <dgm:cxn modelId="{38E0A9E2-EA44-4D5A-BFB7-8AD6E9F447A2}" type="presParOf" srcId="{E880EAC9-ABB6-4E25-AF07-2587734CA030}" destId="{F9539932-EB82-42AC-A1D5-94BD71F534BC}" srcOrd="15" destOrd="0" presId="urn:microsoft.com/office/officeart/2005/8/layout/bProcess3"/>
    <dgm:cxn modelId="{24DA1EFE-30CD-42C8-87AA-AB8722C2902D}" type="presParOf" srcId="{F9539932-EB82-42AC-A1D5-94BD71F534BC}" destId="{B98A6F65-8509-40A6-99CD-1B61501649DB}" srcOrd="0" destOrd="0" presId="urn:microsoft.com/office/officeart/2005/8/layout/bProcess3"/>
    <dgm:cxn modelId="{8F2AF7EF-0DAA-4D41-8ED6-751BDC7700DB}" type="presParOf" srcId="{E880EAC9-ABB6-4E25-AF07-2587734CA030}" destId="{1E607D68-8A5D-4375-A155-F080599E8FBD}" srcOrd="16" destOrd="0" presId="urn:microsoft.com/office/officeart/2005/8/layout/bProcess3"/>
    <dgm:cxn modelId="{E0B18D7D-D9EA-4B8A-A4B0-87057ED08466}" type="presParOf" srcId="{E880EAC9-ABB6-4E25-AF07-2587734CA030}" destId="{B3148E08-5A68-49F6-9976-F1EB628B44DE}" srcOrd="17" destOrd="0" presId="urn:microsoft.com/office/officeart/2005/8/layout/bProcess3"/>
    <dgm:cxn modelId="{29B4D2E8-19CA-4CC5-ABDC-1CAD5BA62DC1}" type="presParOf" srcId="{B3148E08-5A68-49F6-9976-F1EB628B44DE}" destId="{97A8E0EB-4DC3-48A1-9913-174DB80F3AB7}" srcOrd="0" destOrd="0" presId="urn:microsoft.com/office/officeart/2005/8/layout/bProcess3"/>
    <dgm:cxn modelId="{E7773BCA-D99C-4AC2-AF35-98CBB3C9B59F}" type="presParOf" srcId="{E880EAC9-ABB6-4E25-AF07-2587734CA030}" destId="{7B0C1197-5CF5-4869-9373-C64EA73610C7}" srcOrd="18" destOrd="0" presId="urn:microsoft.com/office/officeart/2005/8/layout/bProcess3"/>
    <dgm:cxn modelId="{173879D8-AD25-4053-B092-02A3BF7A9530}" type="presParOf" srcId="{E880EAC9-ABB6-4E25-AF07-2587734CA030}" destId="{41294AD3-54F8-4610-B872-7DE963C8E545}" srcOrd="19" destOrd="0" presId="urn:microsoft.com/office/officeart/2005/8/layout/bProcess3"/>
    <dgm:cxn modelId="{6BD66B99-A2B8-4E66-8737-34A3EFFBBA43}" type="presParOf" srcId="{41294AD3-54F8-4610-B872-7DE963C8E545}" destId="{9D584E9D-B7EB-491B-8019-B301A8842F6C}" srcOrd="0" destOrd="0" presId="urn:microsoft.com/office/officeart/2005/8/layout/bProcess3"/>
    <dgm:cxn modelId="{F9DF1463-5A7C-42C2-8C76-1F681F20E313}" type="presParOf" srcId="{E880EAC9-ABB6-4E25-AF07-2587734CA030}" destId="{CD718644-B56A-4692-AD21-71B27DB97889}" srcOrd="20" destOrd="0" presId="urn:microsoft.com/office/officeart/2005/8/layout/bProcess3"/>
    <dgm:cxn modelId="{C1CA63F3-66A7-416D-B7CA-C14994E89F30}" type="presParOf" srcId="{E880EAC9-ABB6-4E25-AF07-2587734CA030}" destId="{E41216BD-2170-469D-A183-1831D9C1504B}" srcOrd="21" destOrd="0" presId="urn:microsoft.com/office/officeart/2005/8/layout/bProcess3"/>
    <dgm:cxn modelId="{E6ECAC0E-AB59-45A8-9004-928DFF80849C}" type="presParOf" srcId="{E41216BD-2170-469D-A183-1831D9C1504B}" destId="{7C98DA4A-0CED-45E4-8ABD-E68D08BE9D10}" srcOrd="0" destOrd="0" presId="urn:microsoft.com/office/officeart/2005/8/layout/bProcess3"/>
    <dgm:cxn modelId="{9E1C95C0-C75C-4AD7-8E4E-6898B15207C6}" type="presParOf" srcId="{E880EAC9-ABB6-4E25-AF07-2587734CA030}" destId="{7571A07D-0922-4DEF-BDD0-03569C48B3DC}" srcOrd="22" destOrd="0" presId="urn:microsoft.com/office/officeart/2005/8/layout/bProcess3"/>
    <dgm:cxn modelId="{B7B80A5D-F689-4F93-B94D-3249A751ECD8}" type="presParOf" srcId="{E880EAC9-ABB6-4E25-AF07-2587734CA030}" destId="{1A1D7847-5A6A-435C-B97E-4213C2FA1C9D}" srcOrd="23" destOrd="0" presId="urn:microsoft.com/office/officeart/2005/8/layout/bProcess3"/>
    <dgm:cxn modelId="{B2D703F9-290B-4A9D-9796-5272AB47C06B}" type="presParOf" srcId="{1A1D7847-5A6A-435C-B97E-4213C2FA1C9D}" destId="{28ACECD4-B0A5-4362-9136-5CDB7D0ACB9E}" srcOrd="0" destOrd="0" presId="urn:microsoft.com/office/officeart/2005/8/layout/bProcess3"/>
    <dgm:cxn modelId="{273E671B-C61F-4F69-A43B-A89874ABACDC}" type="presParOf" srcId="{E880EAC9-ABB6-4E25-AF07-2587734CA030}" destId="{EAE6AC97-7A7A-4657-ADF8-86FA893D6AF0}" srcOrd="24" destOrd="0" presId="urn:microsoft.com/office/officeart/2005/8/layout/bProcess3"/>
    <dgm:cxn modelId="{4DCB5EA8-66C0-43DC-A731-611ABD4D6A9B}" type="presParOf" srcId="{E880EAC9-ABB6-4E25-AF07-2587734CA030}" destId="{9770E0A3-18D1-425A-8BB1-A9DFE06DD260}" srcOrd="25" destOrd="0" presId="urn:microsoft.com/office/officeart/2005/8/layout/bProcess3"/>
    <dgm:cxn modelId="{ECA9B208-D795-4F73-B974-7ECED7E4EBD8}" type="presParOf" srcId="{9770E0A3-18D1-425A-8BB1-A9DFE06DD260}" destId="{3C1D09B3-A3AB-42DF-AEE5-C277CD89E8AD}" srcOrd="0" destOrd="0" presId="urn:microsoft.com/office/officeart/2005/8/layout/bProcess3"/>
    <dgm:cxn modelId="{E01EA515-8133-432E-BB99-0E98C7BC949F}"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1ED43705-5774-435E-93CA-0D3A9CC7E45D}" type="presOf" srcId="{378B1CBB-59A4-4B24-85BC-7063A0FCE0D0}" destId="{29AECE82-E3E1-4AC3-A981-80060B0261C8}" srcOrd="0" destOrd="0" presId="urn:microsoft.com/office/officeart/2005/8/layout/bProcess3"/>
    <dgm:cxn modelId="{A81DEC0A-040C-467E-B474-A2B7EFA1DBCC}" type="presOf" srcId="{9E19AC3D-3182-4F47-9F6C-ADDBFBFC6D64}" destId="{CFD8D632-C970-4090-8B0C-AA9EEAD5EF6A}" srcOrd="0" destOrd="0" presId="urn:microsoft.com/office/officeart/2005/8/layout/bProcess3"/>
    <dgm:cxn modelId="{F0DD620D-28E3-4861-A6AF-F230CC155535}" type="presOf" srcId="{6A6709C0-220F-4CEC-8447-FC3CAB1933DA}" destId="{EAE6AC97-7A7A-4657-ADF8-86FA893D6AF0}" srcOrd="0" destOrd="0" presId="urn:microsoft.com/office/officeart/2005/8/layout/bProcess3"/>
    <dgm:cxn modelId="{2C506E11-96CC-4D2E-873F-342CF392BA13}" type="presOf" srcId="{AC395441-0EEA-4E07-B2D4-E060DDAA9F2D}" destId="{1A1D7847-5A6A-435C-B97E-4213C2FA1C9D}" srcOrd="0" destOrd="0" presId="urn:microsoft.com/office/officeart/2005/8/layout/bProcess3"/>
    <dgm:cxn modelId="{8C638A12-30EC-469B-A93C-E5B182949B0C}" type="presOf" srcId="{117B0F23-A03B-4CFD-9C86-D4DFDC93BD93}" destId="{7571A07D-0922-4DEF-BDD0-03569C48B3DC}" srcOrd="0" destOrd="0" presId="urn:microsoft.com/office/officeart/2005/8/layout/bProcess3"/>
    <dgm:cxn modelId="{239E2814-EE22-4611-A543-52DDC84C7ADE}" type="presOf" srcId="{AF233270-F21A-4A26-8178-4E5115523958}" destId="{FF9F0B70-A20B-40C2-A912-AD7867ADCD4F}" srcOrd="0" destOrd="0" presId="urn:microsoft.com/office/officeart/2005/8/layout/bProcess3"/>
    <dgm:cxn modelId="{FC0DB719-0744-4099-9B21-C53031E14523}" type="presOf" srcId="{05DABF50-5E01-47F8-B4E0-39B01E7C8869}" destId="{ACB0A4CB-2CAB-48D8-A9BD-E57B08E78A94}" srcOrd="1" destOrd="0" presId="urn:microsoft.com/office/officeart/2005/8/layout/bProcess3"/>
    <dgm:cxn modelId="{B292CA1B-C651-4C04-9306-009233BB7B58}" type="presOf" srcId="{AC395441-0EEA-4E07-B2D4-E060DDAA9F2D}" destId="{28ACECD4-B0A5-4362-9136-5CDB7D0ACB9E}" srcOrd="1"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4E77DE23-AE32-4139-ABF5-B56868881DB3}" type="presOf" srcId="{83C0B441-C797-415E-A65B-0C469A7A79BF}" destId="{BAF460D8-7D51-4653-AD53-8605523A36FB}" srcOrd="1" destOrd="0" presId="urn:microsoft.com/office/officeart/2005/8/layout/bProcess3"/>
    <dgm:cxn modelId="{34333B35-673A-415A-BB5C-5880AC6F3593}" type="presOf" srcId="{642E760C-35B5-4A45-97AF-F662007973B3}" destId="{E880EAC9-ABB6-4E25-AF07-2587734CA030}" srcOrd="0" destOrd="0" presId="urn:microsoft.com/office/officeart/2005/8/layout/bProcess3"/>
    <dgm:cxn modelId="{C3DE0A36-74F6-4C3B-A6AF-157AEFEC0004}" type="presOf" srcId="{CBDF7B75-83AC-481B-935C-29341ADF4436}" destId="{7C98DA4A-0CED-45E4-8ABD-E68D08BE9D10}" srcOrd="1" destOrd="0" presId="urn:microsoft.com/office/officeart/2005/8/layout/bProcess3"/>
    <dgm:cxn modelId="{F9FD1337-65FE-4C2C-B4E1-E53687E484DF}" type="presOf" srcId="{0C0C4FC2-EEE7-4F9F-A83F-927B965FEBF9}" destId="{B74121CE-F654-4EE3-BFC6-E16C86ECF8CE}"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A23B523C-360A-41D4-8CF2-8AE1168FB6D6}" type="presOf" srcId="{1E5AA7CC-F449-4CBD-BE26-C743818C283E}" destId="{4251E193-1665-4919-82A8-CFC0F67B21F5}" srcOrd="0" destOrd="0" presId="urn:microsoft.com/office/officeart/2005/8/layout/bProcess3"/>
    <dgm:cxn modelId="{4EB5F240-A51A-499D-B6D7-56CF25AA511B}" type="presOf" srcId="{C3790159-D714-4722-8944-33C098810BAE}" destId="{29A37BE8-5128-41B2-AD41-9845E24AE66F}" srcOrd="0" destOrd="0" presId="urn:microsoft.com/office/officeart/2005/8/layout/bProcess3"/>
    <dgm:cxn modelId="{31F58B62-F596-4AC1-900E-230D20EEBAF1}" type="presOf" srcId="{2B3D4530-A04D-4B04-99FC-8C482523F9A8}" destId="{AF4C726B-6F36-4061-B4A2-A768CA56AB29}" srcOrd="1"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DCB8AB46-6CCE-4E84-B245-B08DBB7D29A4}" type="presOf" srcId="{2B3D4530-A04D-4B04-99FC-8C482523F9A8}" destId="{FFD2B477-CD81-47F6-A430-11ACABCD138E}" srcOrd="0" destOrd="0" presId="urn:microsoft.com/office/officeart/2005/8/layout/bProcess3"/>
    <dgm:cxn modelId="{79D9AF47-BA49-43A4-971A-6AE2EB782C6E}" type="presOf" srcId="{E690AC52-9EB2-42B2-AB7C-679A2FE60742}" destId="{A791FE99-48F7-452B-8E9E-03D650CD2E1A}"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B11FF36B-C2E5-4B2E-94C0-2034F781819F}" type="presOf" srcId="{1E5AA7CC-F449-4CBD-BE26-C743818C283E}" destId="{181CFCA4-E040-42A2-AC18-FE928C7C1879}" srcOrd="1" destOrd="0" presId="urn:microsoft.com/office/officeart/2005/8/layout/bProcess3"/>
    <dgm:cxn modelId="{54381051-3952-49EA-822D-EAFC643E0495}" type="presOf" srcId="{2CCE7EE0-7BED-4683-8528-21EDED0B3222}" destId="{8E7B761A-0683-48AB-B1AC-FC1B380D0416}" srcOrd="1" destOrd="0" presId="urn:microsoft.com/office/officeart/2005/8/layout/bProcess3"/>
    <dgm:cxn modelId="{6B9F4371-57C5-4F1B-A022-2CDB2D0D25D6}" type="presOf" srcId="{E43DFC76-D3A8-4B7C-A22D-815BF6A3A21A}" destId="{41294AD3-54F8-4610-B872-7DE963C8E545}" srcOrd="0" destOrd="0" presId="urn:microsoft.com/office/officeart/2005/8/layout/bProcess3"/>
    <dgm:cxn modelId="{0BD26E78-CA30-494B-8A42-D6FD42748178}" type="presOf" srcId="{406C482F-2C2E-4155-832D-E9C64CE4989F}" destId="{1E607D68-8A5D-4375-A155-F080599E8FBD}" srcOrd="0" destOrd="0" presId="urn:microsoft.com/office/officeart/2005/8/layout/bProcess3"/>
    <dgm:cxn modelId="{DDAD7659-78C8-4A17-84D6-19DAEA3242B8}" type="presOf" srcId="{2CCE7EE0-7BED-4683-8528-21EDED0B3222}" destId="{C18F1613-E96C-4014-80AF-CCD52A823DAE}"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9240E484-B9E6-4BA1-877C-1A87977412C3}" type="presOf" srcId="{59F31292-03FC-4975-9E44-82246AE8366F}" destId="{3C1D09B3-A3AB-42DF-AEE5-C277CD89E8AD}" srcOrd="1" destOrd="0" presId="urn:microsoft.com/office/officeart/2005/8/layout/bProcess3"/>
    <dgm:cxn modelId="{82229185-BA9D-4B79-B9ED-4A518738D5F8}" type="presOf" srcId="{543D22BC-43CB-489C-B5E1-C99614B7ECDE}" destId="{81AB3C69-ADF8-43A7-A628-D99BDB2D35D7}" srcOrd="0" destOrd="0" presId="urn:microsoft.com/office/officeart/2005/8/layout/bProcess3"/>
    <dgm:cxn modelId="{A6E3B68B-F895-4B5A-A05C-D914BAF46F0B}" type="presOf" srcId="{C3790159-D714-4722-8944-33C098810BAE}" destId="{29CD0112-8DC7-4AEA-AAF2-6BFA18AE3207}" srcOrd="1" destOrd="0" presId="urn:microsoft.com/office/officeart/2005/8/layout/bProcess3"/>
    <dgm:cxn modelId="{28942B97-2D05-4B4F-B2EE-FCA246DE6F76}" type="presOf" srcId="{E43DFC76-D3A8-4B7C-A22D-815BF6A3A21A}" destId="{9D584E9D-B7EB-491B-8019-B301A8842F6C}"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41D05FA5-4D8E-4709-A1CD-E5555501A74D}" type="presOf" srcId="{543D22BC-43CB-489C-B5E1-C99614B7ECDE}" destId="{38921646-E911-401B-8C64-1AB6D6D8A544}" srcOrd="1" destOrd="0" presId="urn:microsoft.com/office/officeart/2005/8/layout/bProcess3"/>
    <dgm:cxn modelId="{499BD8A6-31FE-412F-8156-037AF4EB47D0}" type="presOf" srcId="{1F56BBB2-CF03-473C-89F3-EAAF0870895B}" destId="{7B0C1197-5CF5-4869-9373-C64EA73610C7}" srcOrd="0" destOrd="0" presId="urn:microsoft.com/office/officeart/2005/8/layout/bProcess3"/>
    <dgm:cxn modelId="{A45253AC-4716-4D46-8478-271ED7C75895}" type="presOf" srcId="{70CC17D4-5C48-48DA-ACE6-71C73F850C7D}" destId="{CD718644-B56A-4692-AD21-71B27DB97889}" srcOrd="0" destOrd="0" presId="urn:microsoft.com/office/officeart/2005/8/layout/bProcess3"/>
    <dgm:cxn modelId="{EBE607B3-BA85-4D8D-8AE5-3EAB10764CE1}" type="presOf" srcId="{CAF9525C-136E-48CC-9989-0334FFA7608E}" destId="{B3148E08-5A68-49F6-9976-F1EB628B44DE}" srcOrd="0" destOrd="0" presId="urn:microsoft.com/office/officeart/2005/8/layout/bProcess3"/>
    <dgm:cxn modelId="{AD57F5BA-2C7B-4DFA-93EC-EC9BCCD16F45}" type="presOf" srcId="{83C0B441-C797-415E-A65B-0C469A7A79BF}" destId="{7D079010-02C0-4FA3-91E7-3ED721C0844C}" srcOrd="0" destOrd="0" presId="urn:microsoft.com/office/officeart/2005/8/layout/bProcess3"/>
    <dgm:cxn modelId="{1BA851BD-FD1A-49F2-80F7-5E6B61BCE5C9}" type="presOf" srcId="{76A04998-FDD8-4495-A60E-269014C316F5}" destId="{41DADC27-7A8B-4C0E-BEEB-B98F4F209D87}" srcOrd="0" destOrd="0" presId="urn:microsoft.com/office/officeart/2005/8/layout/bProcess3"/>
    <dgm:cxn modelId="{88C9A6BF-B4CB-4EA9-AB6F-897F68DCDEF1}" type="presOf" srcId="{E9B79622-A8CE-4231-93F2-DD78326E0D50}" destId="{B98A6F65-8509-40A6-99CD-1B61501649DB}"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30931CC7-8947-4FB9-9797-D3C9825B51BD}" srcId="{642E760C-35B5-4A45-97AF-F662007973B3}" destId="{378B1CBB-59A4-4B24-85BC-7063A0FCE0D0}" srcOrd="13" destOrd="0" parTransId="{50752654-1146-4301-816F-FC0762864F78}" sibTransId="{C9828992-03FF-4CB3-9C6F-95B390C40AC5}"/>
    <dgm:cxn modelId="{EDE35BD1-15FC-487A-BEA6-0A06E33B3131}" type="presOf" srcId="{93797829-E2E5-4CCD-98EF-E627DF966E05}" destId="{28B6CC10-6D06-4C0D-AFFD-D8B03CD6575B}"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465DF3E2-B936-4C2F-94F9-60D3559C4410}" type="presOf" srcId="{326EA09B-8DAC-4D60-8B52-E5E02E5FC560}" destId="{B060BEB2-B509-4833-8FA8-21A3130A829E}" srcOrd="0" destOrd="0" presId="urn:microsoft.com/office/officeart/2005/8/layout/bProcess3"/>
    <dgm:cxn modelId="{19233FE8-46B3-4C4E-9BE5-AAB66641C463}" type="presOf" srcId="{05DABF50-5E01-47F8-B4E0-39B01E7C8869}" destId="{2E9A9868-844B-46E9-880D-201CFC75A164}" srcOrd="0" destOrd="0" presId="urn:microsoft.com/office/officeart/2005/8/layout/bProcess3"/>
    <dgm:cxn modelId="{A465A0EA-D4CC-42A2-A56A-21CB5F7982DD}" type="presOf" srcId="{59F31292-03FC-4975-9E44-82246AE8366F}" destId="{9770E0A3-18D1-425A-8BB1-A9DFE06DD260}"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29D0D1F1-EAEC-4665-B821-BA750BDF0F8A}" type="presOf" srcId="{CAF9525C-136E-48CC-9989-0334FFA7608E}" destId="{97A8E0EB-4DC3-48A1-9913-174DB80F3AB7}" srcOrd="1"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3A267BF6-6556-489B-BC8F-AB18DE65F81A}" type="presOf" srcId="{CBDF7B75-83AC-481B-935C-29341ADF4436}" destId="{E41216BD-2170-469D-A183-1831D9C1504B}" srcOrd="0" destOrd="0" presId="urn:microsoft.com/office/officeart/2005/8/layout/bProcess3"/>
    <dgm:cxn modelId="{0E4F6FF8-6BF9-4F1B-9B1A-7DB0A1B0CA76}" type="presOf" srcId="{7BC64EAE-82B3-499F-86BE-1791A1234C3E}" destId="{9360CA73-0B07-4FCC-8665-A26A74F8216E}" srcOrd="0" destOrd="0" presId="urn:microsoft.com/office/officeart/2005/8/layout/bProcess3"/>
    <dgm:cxn modelId="{075C06FD-1B6E-4CBF-BBE4-C917E1AA45FE}" type="presOf" srcId="{E9B79622-A8CE-4231-93F2-DD78326E0D50}" destId="{F9539932-EB82-42AC-A1D5-94BD71F534BC}" srcOrd="0" destOrd="0" presId="urn:microsoft.com/office/officeart/2005/8/layout/bProcess3"/>
    <dgm:cxn modelId="{69D4DBEA-D859-481B-98C6-3F566EAE1404}" type="presParOf" srcId="{E880EAC9-ABB6-4E25-AF07-2587734CA030}" destId="{9360CA73-0B07-4FCC-8665-A26A74F8216E}" srcOrd="0" destOrd="0" presId="urn:microsoft.com/office/officeart/2005/8/layout/bProcess3"/>
    <dgm:cxn modelId="{39690002-04EB-4615-AD32-411B595C61D2}" type="presParOf" srcId="{E880EAC9-ABB6-4E25-AF07-2587734CA030}" destId="{7D079010-02C0-4FA3-91E7-3ED721C0844C}" srcOrd="1" destOrd="0" presId="urn:microsoft.com/office/officeart/2005/8/layout/bProcess3"/>
    <dgm:cxn modelId="{B71E3402-E606-44C1-B029-4E290DE4CF2C}" type="presParOf" srcId="{7D079010-02C0-4FA3-91E7-3ED721C0844C}" destId="{BAF460D8-7D51-4653-AD53-8605523A36FB}" srcOrd="0" destOrd="0" presId="urn:microsoft.com/office/officeart/2005/8/layout/bProcess3"/>
    <dgm:cxn modelId="{21CEA2E6-57D2-40D5-80C5-5189CB679C3B}" type="presParOf" srcId="{E880EAC9-ABB6-4E25-AF07-2587734CA030}" destId="{B060BEB2-B509-4833-8FA8-21A3130A829E}" srcOrd="2" destOrd="0" presId="urn:microsoft.com/office/officeart/2005/8/layout/bProcess3"/>
    <dgm:cxn modelId="{13CE905A-0CFE-44EA-88C1-2F8DBD911545}" type="presParOf" srcId="{E880EAC9-ABB6-4E25-AF07-2587734CA030}" destId="{4251E193-1665-4919-82A8-CFC0F67B21F5}" srcOrd="3" destOrd="0" presId="urn:microsoft.com/office/officeart/2005/8/layout/bProcess3"/>
    <dgm:cxn modelId="{627A5F74-A279-42AA-ACFB-49A58396C016}" type="presParOf" srcId="{4251E193-1665-4919-82A8-CFC0F67B21F5}" destId="{181CFCA4-E040-42A2-AC18-FE928C7C1879}" srcOrd="0" destOrd="0" presId="urn:microsoft.com/office/officeart/2005/8/layout/bProcess3"/>
    <dgm:cxn modelId="{9ED5BD71-CBD3-41F4-B0E5-7962E82A4D19}" type="presParOf" srcId="{E880EAC9-ABB6-4E25-AF07-2587734CA030}" destId="{A791FE99-48F7-452B-8E9E-03D650CD2E1A}" srcOrd="4" destOrd="0" presId="urn:microsoft.com/office/officeart/2005/8/layout/bProcess3"/>
    <dgm:cxn modelId="{F6C56AA1-B939-4AF8-B492-438C2481D26F}" type="presParOf" srcId="{E880EAC9-ABB6-4E25-AF07-2587734CA030}" destId="{C18F1613-E96C-4014-80AF-CCD52A823DAE}" srcOrd="5" destOrd="0" presId="urn:microsoft.com/office/officeart/2005/8/layout/bProcess3"/>
    <dgm:cxn modelId="{D21A7CE9-0830-45E1-897B-A59F1DDD8AA4}" type="presParOf" srcId="{C18F1613-E96C-4014-80AF-CCD52A823DAE}" destId="{8E7B761A-0683-48AB-B1AC-FC1B380D0416}" srcOrd="0" destOrd="0" presId="urn:microsoft.com/office/officeart/2005/8/layout/bProcess3"/>
    <dgm:cxn modelId="{B7CA72EF-9E1B-4868-A462-9BF197399B5D}" type="presParOf" srcId="{E880EAC9-ABB6-4E25-AF07-2587734CA030}" destId="{B74121CE-F654-4EE3-BFC6-E16C86ECF8CE}" srcOrd="6" destOrd="0" presId="urn:microsoft.com/office/officeart/2005/8/layout/bProcess3"/>
    <dgm:cxn modelId="{34535BC1-1B2A-4EAA-BEDF-2D5A2F4B6D41}" type="presParOf" srcId="{E880EAC9-ABB6-4E25-AF07-2587734CA030}" destId="{2E9A9868-844B-46E9-880D-201CFC75A164}" srcOrd="7" destOrd="0" presId="urn:microsoft.com/office/officeart/2005/8/layout/bProcess3"/>
    <dgm:cxn modelId="{FDC07AB3-9132-41D9-8235-69BB3E2AC9EE}" type="presParOf" srcId="{2E9A9868-844B-46E9-880D-201CFC75A164}" destId="{ACB0A4CB-2CAB-48D8-A9BD-E57B08E78A94}" srcOrd="0" destOrd="0" presId="urn:microsoft.com/office/officeart/2005/8/layout/bProcess3"/>
    <dgm:cxn modelId="{81D083F6-EF07-439D-8C4D-9F68728FCA29}" type="presParOf" srcId="{E880EAC9-ABB6-4E25-AF07-2587734CA030}" destId="{FF9F0B70-A20B-40C2-A912-AD7867ADCD4F}" srcOrd="8" destOrd="0" presId="urn:microsoft.com/office/officeart/2005/8/layout/bProcess3"/>
    <dgm:cxn modelId="{0074330E-650F-4851-BBAC-895BA51CC7DD}" type="presParOf" srcId="{E880EAC9-ABB6-4E25-AF07-2587734CA030}" destId="{29A37BE8-5128-41B2-AD41-9845E24AE66F}" srcOrd="9" destOrd="0" presId="urn:microsoft.com/office/officeart/2005/8/layout/bProcess3"/>
    <dgm:cxn modelId="{6A037C67-295B-4ABD-AA18-1F2810FC5F3D}" type="presParOf" srcId="{29A37BE8-5128-41B2-AD41-9845E24AE66F}" destId="{29CD0112-8DC7-4AEA-AAF2-6BFA18AE3207}" srcOrd="0" destOrd="0" presId="urn:microsoft.com/office/officeart/2005/8/layout/bProcess3"/>
    <dgm:cxn modelId="{F5BFA36A-255A-4DE9-99EB-FA4E8B5EB7A9}" type="presParOf" srcId="{E880EAC9-ABB6-4E25-AF07-2587734CA030}" destId="{41DADC27-7A8B-4C0E-BEEB-B98F4F209D87}" srcOrd="10" destOrd="0" presId="urn:microsoft.com/office/officeart/2005/8/layout/bProcess3"/>
    <dgm:cxn modelId="{68728116-E1BF-4FE6-BDAB-076ED67B518B}" type="presParOf" srcId="{E880EAC9-ABB6-4E25-AF07-2587734CA030}" destId="{81AB3C69-ADF8-43A7-A628-D99BDB2D35D7}" srcOrd="11" destOrd="0" presId="urn:microsoft.com/office/officeart/2005/8/layout/bProcess3"/>
    <dgm:cxn modelId="{F786A288-3968-42E2-B3D2-375222476468}" type="presParOf" srcId="{81AB3C69-ADF8-43A7-A628-D99BDB2D35D7}" destId="{38921646-E911-401B-8C64-1AB6D6D8A544}" srcOrd="0" destOrd="0" presId="urn:microsoft.com/office/officeart/2005/8/layout/bProcess3"/>
    <dgm:cxn modelId="{3E5A6746-AE45-4133-AE07-DA0AC5F9BB9A}" type="presParOf" srcId="{E880EAC9-ABB6-4E25-AF07-2587734CA030}" destId="{CFD8D632-C970-4090-8B0C-AA9EEAD5EF6A}" srcOrd="12" destOrd="0" presId="urn:microsoft.com/office/officeart/2005/8/layout/bProcess3"/>
    <dgm:cxn modelId="{7487C145-ED90-4BE2-A8BC-8C9E9BF37D39}" type="presParOf" srcId="{E880EAC9-ABB6-4E25-AF07-2587734CA030}" destId="{FFD2B477-CD81-47F6-A430-11ACABCD138E}" srcOrd="13" destOrd="0" presId="urn:microsoft.com/office/officeart/2005/8/layout/bProcess3"/>
    <dgm:cxn modelId="{864C2F22-811A-486A-896A-BF7284946DA6}" type="presParOf" srcId="{FFD2B477-CD81-47F6-A430-11ACABCD138E}" destId="{AF4C726B-6F36-4061-B4A2-A768CA56AB29}" srcOrd="0" destOrd="0" presId="urn:microsoft.com/office/officeart/2005/8/layout/bProcess3"/>
    <dgm:cxn modelId="{12635238-319E-47C3-A001-AF5919511EF1}" type="presParOf" srcId="{E880EAC9-ABB6-4E25-AF07-2587734CA030}" destId="{28B6CC10-6D06-4C0D-AFFD-D8B03CD6575B}" srcOrd="14" destOrd="0" presId="urn:microsoft.com/office/officeart/2005/8/layout/bProcess3"/>
    <dgm:cxn modelId="{B679333B-55B3-40F9-AD9C-305516FEEBFB}" type="presParOf" srcId="{E880EAC9-ABB6-4E25-AF07-2587734CA030}" destId="{F9539932-EB82-42AC-A1D5-94BD71F534BC}" srcOrd="15" destOrd="0" presId="urn:microsoft.com/office/officeart/2005/8/layout/bProcess3"/>
    <dgm:cxn modelId="{53257989-641E-4770-B4A4-B94BDC1F9405}" type="presParOf" srcId="{F9539932-EB82-42AC-A1D5-94BD71F534BC}" destId="{B98A6F65-8509-40A6-99CD-1B61501649DB}" srcOrd="0" destOrd="0" presId="urn:microsoft.com/office/officeart/2005/8/layout/bProcess3"/>
    <dgm:cxn modelId="{4ABFA37C-E16E-44A5-93DE-6D4B6B35D1AB}" type="presParOf" srcId="{E880EAC9-ABB6-4E25-AF07-2587734CA030}" destId="{1E607D68-8A5D-4375-A155-F080599E8FBD}" srcOrd="16" destOrd="0" presId="urn:microsoft.com/office/officeart/2005/8/layout/bProcess3"/>
    <dgm:cxn modelId="{6BD0EB05-5578-46D9-9AD0-4D6669B50D62}" type="presParOf" srcId="{E880EAC9-ABB6-4E25-AF07-2587734CA030}" destId="{B3148E08-5A68-49F6-9976-F1EB628B44DE}" srcOrd="17" destOrd="0" presId="urn:microsoft.com/office/officeart/2005/8/layout/bProcess3"/>
    <dgm:cxn modelId="{2B450682-F005-4308-A3AE-CCD21C64DE53}" type="presParOf" srcId="{B3148E08-5A68-49F6-9976-F1EB628B44DE}" destId="{97A8E0EB-4DC3-48A1-9913-174DB80F3AB7}" srcOrd="0" destOrd="0" presId="urn:microsoft.com/office/officeart/2005/8/layout/bProcess3"/>
    <dgm:cxn modelId="{B5A30804-0EF0-4CB6-825E-9A36D8A0E474}" type="presParOf" srcId="{E880EAC9-ABB6-4E25-AF07-2587734CA030}" destId="{7B0C1197-5CF5-4869-9373-C64EA73610C7}" srcOrd="18" destOrd="0" presId="urn:microsoft.com/office/officeart/2005/8/layout/bProcess3"/>
    <dgm:cxn modelId="{1703DE32-BBE4-4569-924D-88D4CC493E62}" type="presParOf" srcId="{E880EAC9-ABB6-4E25-AF07-2587734CA030}" destId="{41294AD3-54F8-4610-B872-7DE963C8E545}" srcOrd="19" destOrd="0" presId="urn:microsoft.com/office/officeart/2005/8/layout/bProcess3"/>
    <dgm:cxn modelId="{EFD0142C-1FFC-4DAE-9FDE-9E9A3A65AEFE}" type="presParOf" srcId="{41294AD3-54F8-4610-B872-7DE963C8E545}" destId="{9D584E9D-B7EB-491B-8019-B301A8842F6C}" srcOrd="0" destOrd="0" presId="urn:microsoft.com/office/officeart/2005/8/layout/bProcess3"/>
    <dgm:cxn modelId="{988677D8-D17D-4209-A225-1B6ECD0267A3}" type="presParOf" srcId="{E880EAC9-ABB6-4E25-AF07-2587734CA030}" destId="{CD718644-B56A-4692-AD21-71B27DB97889}" srcOrd="20" destOrd="0" presId="urn:microsoft.com/office/officeart/2005/8/layout/bProcess3"/>
    <dgm:cxn modelId="{2608516E-1E6D-454D-9781-9D3BCE7E0D42}" type="presParOf" srcId="{E880EAC9-ABB6-4E25-AF07-2587734CA030}" destId="{E41216BD-2170-469D-A183-1831D9C1504B}" srcOrd="21" destOrd="0" presId="urn:microsoft.com/office/officeart/2005/8/layout/bProcess3"/>
    <dgm:cxn modelId="{181FC772-F489-4A27-922A-AED7A122319E}" type="presParOf" srcId="{E41216BD-2170-469D-A183-1831D9C1504B}" destId="{7C98DA4A-0CED-45E4-8ABD-E68D08BE9D10}" srcOrd="0" destOrd="0" presId="urn:microsoft.com/office/officeart/2005/8/layout/bProcess3"/>
    <dgm:cxn modelId="{632989B8-6043-466D-8592-4EFF8BAAB0E8}" type="presParOf" srcId="{E880EAC9-ABB6-4E25-AF07-2587734CA030}" destId="{7571A07D-0922-4DEF-BDD0-03569C48B3DC}" srcOrd="22" destOrd="0" presId="urn:microsoft.com/office/officeart/2005/8/layout/bProcess3"/>
    <dgm:cxn modelId="{E1101CBB-3472-45E5-BAA0-AC898F3DBF82}" type="presParOf" srcId="{E880EAC9-ABB6-4E25-AF07-2587734CA030}" destId="{1A1D7847-5A6A-435C-B97E-4213C2FA1C9D}" srcOrd="23" destOrd="0" presId="urn:microsoft.com/office/officeart/2005/8/layout/bProcess3"/>
    <dgm:cxn modelId="{B1231F0D-24D5-4DDC-9767-AEF167CA7AA6}" type="presParOf" srcId="{1A1D7847-5A6A-435C-B97E-4213C2FA1C9D}" destId="{28ACECD4-B0A5-4362-9136-5CDB7D0ACB9E}" srcOrd="0" destOrd="0" presId="urn:microsoft.com/office/officeart/2005/8/layout/bProcess3"/>
    <dgm:cxn modelId="{069A51FA-CFE2-406D-93A6-4113C108CA94}" type="presParOf" srcId="{E880EAC9-ABB6-4E25-AF07-2587734CA030}" destId="{EAE6AC97-7A7A-4657-ADF8-86FA893D6AF0}" srcOrd="24" destOrd="0" presId="urn:microsoft.com/office/officeart/2005/8/layout/bProcess3"/>
    <dgm:cxn modelId="{9451CE81-F42B-4D67-AB09-F20972043EB9}" type="presParOf" srcId="{E880EAC9-ABB6-4E25-AF07-2587734CA030}" destId="{9770E0A3-18D1-425A-8BB1-A9DFE06DD260}" srcOrd="25" destOrd="0" presId="urn:microsoft.com/office/officeart/2005/8/layout/bProcess3"/>
    <dgm:cxn modelId="{E9052F2C-563F-4A2D-A827-00810EE470EF}" type="presParOf" srcId="{9770E0A3-18D1-425A-8BB1-A9DFE06DD260}" destId="{3C1D09B3-A3AB-42DF-AEE5-C277CD89E8AD}" srcOrd="0" destOrd="0" presId="urn:microsoft.com/office/officeart/2005/8/layout/bProcess3"/>
    <dgm:cxn modelId="{652564ED-327C-444E-BC44-7883266057F9}"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2741B7-6995-430F-B486-372163037BF4}"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4D787F27-294C-4596-BAAB-CAF9C5AAB88C}">
      <dgm:prSet phldrT="[Text]"/>
      <dgm:spPr/>
      <dgm:t>
        <a:bodyPr/>
        <a:lstStyle/>
        <a:p>
          <a:pPr>
            <a:buFont typeface="Arial" panose="020B0604020202020204" pitchFamily="34" charset="0"/>
            <a:buChar char="•"/>
          </a:pPr>
          <a:r>
            <a:rPr lang="en-US">
              <a:solidFill>
                <a:schemeClr val="tx1">
                  <a:lumMod val="90000"/>
                  <a:lumOff val="10000"/>
                </a:schemeClr>
              </a:solidFill>
            </a:rPr>
            <a:t>Within 24 hours of delivery:</a:t>
          </a:r>
        </a:p>
      </dgm:t>
    </dgm:pt>
    <dgm:pt modelId="{16008AE4-12BB-49D3-B5F0-B736EAF280ED}" type="parTrans" cxnId="{0C4B4B7D-802D-4718-9F18-26AC1B327AB0}">
      <dgm:prSet/>
      <dgm:spPr/>
      <dgm:t>
        <a:bodyPr/>
        <a:lstStyle/>
        <a:p>
          <a:endParaRPr lang="en-US"/>
        </a:p>
      </dgm:t>
    </dgm:pt>
    <dgm:pt modelId="{B8528AA3-AA51-430C-B1E4-0491416A3C6B}" type="sibTrans" cxnId="{0C4B4B7D-802D-4718-9F18-26AC1B327AB0}">
      <dgm:prSet/>
      <dgm:spPr/>
      <dgm:t>
        <a:bodyPr/>
        <a:lstStyle/>
        <a:p>
          <a:endParaRPr lang="en-US"/>
        </a:p>
      </dgm:t>
    </dgm:pt>
    <dgm:pt modelId="{414D6A6E-E867-4BE2-A2C6-6591E4AF489A}">
      <dgm:prSet/>
      <dgm:spPr/>
      <dgm:t>
        <a:bodyPr/>
        <a:lstStyle/>
        <a:p>
          <a:r>
            <a:rPr lang="en-US"/>
            <a:t>Check Materials</a:t>
          </a:r>
        </a:p>
      </dgm:t>
    </dgm:pt>
    <dgm:pt modelId="{FAFB731E-689B-423B-BE9C-0DFD5F645DF1}" type="parTrans" cxnId="{B1231700-1750-442D-AD08-7E0C54CCFFF2}">
      <dgm:prSet/>
      <dgm:spPr/>
      <dgm:t>
        <a:bodyPr/>
        <a:lstStyle/>
        <a:p>
          <a:endParaRPr lang="en-US"/>
        </a:p>
      </dgm:t>
    </dgm:pt>
    <dgm:pt modelId="{AF9088FB-50A6-4DB7-8A9C-E50FD8A5DC58}" type="sibTrans" cxnId="{B1231700-1750-442D-AD08-7E0C54CCFFF2}">
      <dgm:prSet/>
      <dgm:spPr/>
      <dgm:t>
        <a:bodyPr/>
        <a:lstStyle/>
        <a:p>
          <a:endParaRPr lang="en-US"/>
        </a:p>
      </dgm:t>
    </dgm:pt>
    <dgm:pt modelId="{A960F204-3C8A-49DD-A801-AE0F6507D517}">
      <dgm:prSet/>
      <dgm:spPr/>
      <dgm:t>
        <a:bodyPr/>
        <a:lstStyle/>
        <a:p>
          <a:r>
            <a:rPr lang="en-US"/>
            <a:t>Reseal boxes</a:t>
          </a:r>
        </a:p>
      </dgm:t>
    </dgm:pt>
    <dgm:pt modelId="{95D84897-A3E9-4908-8CB3-7776A0D6521C}" type="parTrans" cxnId="{770D1AE2-F9D4-4632-BD74-F59D9376DCA6}">
      <dgm:prSet/>
      <dgm:spPr/>
      <dgm:t>
        <a:bodyPr/>
        <a:lstStyle/>
        <a:p>
          <a:endParaRPr lang="en-US"/>
        </a:p>
      </dgm:t>
    </dgm:pt>
    <dgm:pt modelId="{EC62A29B-ECC8-473D-844C-0CAA9D17269E}" type="sibTrans" cxnId="{770D1AE2-F9D4-4632-BD74-F59D9376DCA6}">
      <dgm:prSet/>
      <dgm:spPr/>
      <dgm:t>
        <a:bodyPr/>
        <a:lstStyle/>
        <a:p>
          <a:endParaRPr lang="en-US"/>
        </a:p>
      </dgm:t>
    </dgm:pt>
    <dgm:pt modelId="{D33D5B46-AFEF-4B70-8449-16C7779DD296}">
      <dgm:prSet/>
      <dgm:spPr/>
      <dgm:t>
        <a:bodyPr/>
        <a:lstStyle/>
        <a:p>
          <a:r>
            <a:rPr lang="en-US"/>
            <a:t>Protect materials</a:t>
          </a:r>
        </a:p>
      </dgm:t>
    </dgm:pt>
    <dgm:pt modelId="{BD3DF0E6-E3E2-4B31-B8D5-0A17DA246307}" type="parTrans" cxnId="{330F9EC9-45DB-4D4C-8C4F-3C6A6BB3AE1A}">
      <dgm:prSet/>
      <dgm:spPr/>
      <dgm:t>
        <a:bodyPr/>
        <a:lstStyle/>
        <a:p>
          <a:endParaRPr lang="en-US"/>
        </a:p>
      </dgm:t>
    </dgm:pt>
    <dgm:pt modelId="{BA271A84-BE5C-432C-A85C-13081AF5AAC2}" type="sibTrans" cxnId="{330F9EC9-45DB-4D4C-8C4F-3C6A6BB3AE1A}">
      <dgm:prSet/>
      <dgm:spPr/>
      <dgm:t>
        <a:bodyPr/>
        <a:lstStyle/>
        <a:p>
          <a:endParaRPr lang="en-US"/>
        </a:p>
      </dgm:t>
    </dgm:pt>
    <dgm:pt modelId="{41D608FA-5E09-4450-A904-CE17AC0B454D}" type="pres">
      <dgm:prSet presAssocID="{C82741B7-6995-430F-B486-372163037BF4}" presName="Name0" presStyleCnt="0">
        <dgm:presLayoutVars>
          <dgm:chMax val="7"/>
          <dgm:chPref val="7"/>
          <dgm:dir/>
        </dgm:presLayoutVars>
      </dgm:prSet>
      <dgm:spPr/>
    </dgm:pt>
    <dgm:pt modelId="{45E2E5F3-00FB-44A3-B4D2-D0848B1A289D}" type="pres">
      <dgm:prSet presAssocID="{C82741B7-6995-430F-B486-372163037BF4}" presName="Name1" presStyleCnt="0"/>
      <dgm:spPr/>
    </dgm:pt>
    <dgm:pt modelId="{98E88E95-6925-4BEB-8E8E-D661391576BE}" type="pres">
      <dgm:prSet presAssocID="{B8528AA3-AA51-430C-B1E4-0491416A3C6B}" presName="picture_1" presStyleCnt="0"/>
      <dgm:spPr/>
    </dgm:pt>
    <dgm:pt modelId="{48AFB18B-AF6B-4180-9525-782C551B7D09}" type="pres">
      <dgm:prSet presAssocID="{B8528AA3-AA51-430C-B1E4-0491416A3C6B}" presName="pictureRepeatNode" presStyleLbl="alignImgPlace1" presStyleIdx="0" presStyleCnt="4"/>
      <dgm:spPr/>
    </dgm:pt>
    <dgm:pt modelId="{18A22C81-3EEC-4864-9E3B-F9B5577F4F7D}" type="pres">
      <dgm:prSet presAssocID="{4D787F27-294C-4596-BAAB-CAF9C5AAB88C}" presName="text_1" presStyleLbl="node1" presStyleIdx="0" presStyleCnt="0" custScaleX="129116">
        <dgm:presLayoutVars>
          <dgm:bulletEnabled val="1"/>
        </dgm:presLayoutVars>
      </dgm:prSet>
      <dgm:spPr/>
    </dgm:pt>
    <dgm:pt modelId="{3243923F-AF82-4ABE-A87A-76DB65CC642E}" type="pres">
      <dgm:prSet presAssocID="{AF9088FB-50A6-4DB7-8A9C-E50FD8A5DC58}" presName="picture_2" presStyleCnt="0"/>
      <dgm:spPr/>
    </dgm:pt>
    <dgm:pt modelId="{2A3FFD53-EF39-43C1-8E2F-D09B226F5A22}" type="pres">
      <dgm:prSet presAssocID="{AF9088FB-50A6-4DB7-8A9C-E50FD8A5DC58}" presName="pictureRepeatNode" presStyleLbl="alignImgPlace1" presStyleIdx="1" presStyleCnt="4"/>
      <dgm:spPr/>
    </dgm:pt>
    <dgm:pt modelId="{E68D40E9-7326-479C-9C35-A1DD66EC9484}" type="pres">
      <dgm:prSet presAssocID="{414D6A6E-E867-4BE2-A2C6-6591E4AF489A}" presName="line_2" presStyleLbl="parChTrans1D1" presStyleIdx="0" presStyleCnt="3"/>
      <dgm:spPr/>
    </dgm:pt>
    <dgm:pt modelId="{6E02B4C9-2FA6-4922-B9D5-B6DA6550FD63}" type="pres">
      <dgm:prSet presAssocID="{414D6A6E-E867-4BE2-A2C6-6591E4AF489A}" presName="textparent_2" presStyleLbl="node1" presStyleIdx="0" presStyleCnt="0"/>
      <dgm:spPr/>
    </dgm:pt>
    <dgm:pt modelId="{9BD59708-6A66-4044-BB7B-303745BB5352}" type="pres">
      <dgm:prSet presAssocID="{414D6A6E-E867-4BE2-A2C6-6591E4AF489A}" presName="text_2" presStyleLbl="revTx" presStyleIdx="0" presStyleCnt="3">
        <dgm:presLayoutVars>
          <dgm:bulletEnabled val="1"/>
        </dgm:presLayoutVars>
      </dgm:prSet>
      <dgm:spPr/>
    </dgm:pt>
    <dgm:pt modelId="{5919F640-59EE-4D4A-B947-27BAFF154C4E}" type="pres">
      <dgm:prSet presAssocID="{EC62A29B-ECC8-473D-844C-0CAA9D17269E}" presName="picture_3" presStyleCnt="0"/>
      <dgm:spPr/>
    </dgm:pt>
    <dgm:pt modelId="{E4FF5C7D-25D3-4231-A968-DC88F59EACE6}" type="pres">
      <dgm:prSet presAssocID="{EC62A29B-ECC8-473D-844C-0CAA9D17269E}" presName="pictureRepeatNode" presStyleLbl="alignImgPlace1" presStyleIdx="2" presStyleCnt="4"/>
      <dgm:spPr/>
    </dgm:pt>
    <dgm:pt modelId="{34C47C56-1BA9-46B8-8DF5-6184086E3562}" type="pres">
      <dgm:prSet presAssocID="{A960F204-3C8A-49DD-A801-AE0F6507D517}" presName="line_3" presStyleLbl="parChTrans1D1" presStyleIdx="1" presStyleCnt="3"/>
      <dgm:spPr/>
    </dgm:pt>
    <dgm:pt modelId="{7691A880-253E-420B-BF30-637A5DB6CEEE}" type="pres">
      <dgm:prSet presAssocID="{A960F204-3C8A-49DD-A801-AE0F6507D517}" presName="textparent_3" presStyleLbl="node1" presStyleIdx="0" presStyleCnt="0"/>
      <dgm:spPr/>
    </dgm:pt>
    <dgm:pt modelId="{EF2D9669-79E8-4538-89EC-0A5F3353A875}" type="pres">
      <dgm:prSet presAssocID="{A960F204-3C8A-49DD-A801-AE0F6507D517}" presName="text_3" presStyleLbl="revTx" presStyleIdx="1" presStyleCnt="3">
        <dgm:presLayoutVars>
          <dgm:bulletEnabled val="1"/>
        </dgm:presLayoutVars>
      </dgm:prSet>
      <dgm:spPr/>
    </dgm:pt>
    <dgm:pt modelId="{B7079A54-0108-48CC-B437-5B25E51704A5}" type="pres">
      <dgm:prSet presAssocID="{BA271A84-BE5C-432C-A85C-13081AF5AAC2}" presName="picture_4" presStyleCnt="0"/>
      <dgm:spPr/>
    </dgm:pt>
    <dgm:pt modelId="{2EA728E6-6613-4A34-9B90-439B1F175AB9}" type="pres">
      <dgm:prSet presAssocID="{BA271A84-BE5C-432C-A85C-13081AF5AAC2}" presName="pictureRepeatNode" presStyleLbl="alignImgPlace1" presStyleIdx="3" presStyleCnt="4"/>
      <dgm:spPr/>
    </dgm:pt>
    <dgm:pt modelId="{10315B27-094C-4825-9914-8DC0410522AF}" type="pres">
      <dgm:prSet presAssocID="{D33D5B46-AFEF-4B70-8449-16C7779DD296}" presName="line_4" presStyleLbl="parChTrans1D1" presStyleIdx="2" presStyleCnt="3"/>
      <dgm:spPr/>
    </dgm:pt>
    <dgm:pt modelId="{2AF77546-B4B3-4013-BA49-820B96D8E7D1}" type="pres">
      <dgm:prSet presAssocID="{D33D5B46-AFEF-4B70-8449-16C7779DD296}" presName="textparent_4" presStyleLbl="node1" presStyleIdx="0" presStyleCnt="0"/>
      <dgm:spPr/>
    </dgm:pt>
    <dgm:pt modelId="{F27A21E3-ACC3-42E8-8CF1-E7ACCC8DF9BC}" type="pres">
      <dgm:prSet presAssocID="{D33D5B46-AFEF-4B70-8449-16C7779DD296}" presName="text_4" presStyleLbl="revTx" presStyleIdx="2" presStyleCnt="3">
        <dgm:presLayoutVars>
          <dgm:bulletEnabled val="1"/>
        </dgm:presLayoutVars>
      </dgm:prSet>
      <dgm:spPr/>
    </dgm:pt>
  </dgm:ptLst>
  <dgm:cxnLst>
    <dgm:cxn modelId="{B1231700-1750-442D-AD08-7E0C54CCFFF2}" srcId="{C82741B7-6995-430F-B486-372163037BF4}" destId="{414D6A6E-E867-4BE2-A2C6-6591E4AF489A}" srcOrd="1" destOrd="0" parTransId="{FAFB731E-689B-423B-BE9C-0DFD5F645DF1}" sibTransId="{AF9088FB-50A6-4DB7-8A9C-E50FD8A5DC58}"/>
    <dgm:cxn modelId="{FAE41004-74B8-4A31-B6C6-BC83680EC148}" type="presOf" srcId="{EC62A29B-ECC8-473D-844C-0CAA9D17269E}" destId="{E4FF5C7D-25D3-4231-A968-DC88F59EACE6}" srcOrd="0" destOrd="0" presId="urn:microsoft.com/office/officeart/2008/layout/CircularPictureCallout"/>
    <dgm:cxn modelId="{8DE15545-D810-49D6-8A51-46CA3157F7C2}" type="presOf" srcId="{414D6A6E-E867-4BE2-A2C6-6591E4AF489A}" destId="{9BD59708-6A66-4044-BB7B-303745BB5352}" srcOrd="0" destOrd="0" presId="urn:microsoft.com/office/officeart/2008/layout/CircularPictureCallout"/>
    <dgm:cxn modelId="{491AEB75-29EB-4AC3-958F-AB30379A1C8C}" type="presOf" srcId="{D33D5B46-AFEF-4B70-8449-16C7779DD296}" destId="{F27A21E3-ACC3-42E8-8CF1-E7ACCC8DF9BC}" srcOrd="0" destOrd="0" presId="urn:microsoft.com/office/officeart/2008/layout/CircularPictureCallout"/>
    <dgm:cxn modelId="{0C4B4B7D-802D-4718-9F18-26AC1B327AB0}" srcId="{C82741B7-6995-430F-B486-372163037BF4}" destId="{4D787F27-294C-4596-BAAB-CAF9C5AAB88C}" srcOrd="0" destOrd="0" parTransId="{16008AE4-12BB-49D3-B5F0-B736EAF280ED}" sibTransId="{B8528AA3-AA51-430C-B1E4-0491416A3C6B}"/>
    <dgm:cxn modelId="{8DD374AF-51A2-4A27-9085-E37CFAC3FE8C}" type="presOf" srcId="{B8528AA3-AA51-430C-B1E4-0491416A3C6B}" destId="{48AFB18B-AF6B-4180-9525-782C551B7D09}" srcOrd="0" destOrd="0" presId="urn:microsoft.com/office/officeart/2008/layout/CircularPictureCallout"/>
    <dgm:cxn modelId="{330F9EC9-45DB-4D4C-8C4F-3C6A6BB3AE1A}" srcId="{C82741B7-6995-430F-B486-372163037BF4}" destId="{D33D5B46-AFEF-4B70-8449-16C7779DD296}" srcOrd="3" destOrd="0" parTransId="{BD3DF0E6-E3E2-4B31-B8D5-0A17DA246307}" sibTransId="{BA271A84-BE5C-432C-A85C-13081AF5AAC2}"/>
    <dgm:cxn modelId="{0E80EDCA-1B3A-428C-9E8A-ECDAAD89A3BC}" type="presOf" srcId="{A960F204-3C8A-49DD-A801-AE0F6507D517}" destId="{EF2D9669-79E8-4538-89EC-0A5F3353A875}" srcOrd="0" destOrd="0" presId="urn:microsoft.com/office/officeart/2008/layout/CircularPictureCallout"/>
    <dgm:cxn modelId="{E2E378D5-8C16-49D4-8393-89AAB05190E2}" type="presOf" srcId="{BA271A84-BE5C-432C-A85C-13081AF5AAC2}" destId="{2EA728E6-6613-4A34-9B90-439B1F175AB9}" srcOrd="0" destOrd="0" presId="urn:microsoft.com/office/officeart/2008/layout/CircularPictureCallout"/>
    <dgm:cxn modelId="{59A207DA-29F4-433D-A7D4-EDB77ED374E3}" type="presOf" srcId="{4D787F27-294C-4596-BAAB-CAF9C5AAB88C}" destId="{18A22C81-3EEC-4864-9E3B-F9B5577F4F7D}" srcOrd="0" destOrd="0" presId="urn:microsoft.com/office/officeart/2008/layout/CircularPictureCallout"/>
    <dgm:cxn modelId="{770D1AE2-F9D4-4632-BD74-F59D9376DCA6}" srcId="{C82741B7-6995-430F-B486-372163037BF4}" destId="{A960F204-3C8A-49DD-A801-AE0F6507D517}" srcOrd="2" destOrd="0" parTransId="{95D84897-A3E9-4908-8CB3-7776A0D6521C}" sibTransId="{EC62A29B-ECC8-473D-844C-0CAA9D17269E}"/>
    <dgm:cxn modelId="{F1A787E9-36B0-4F13-B0FF-54226D065D18}" type="presOf" srcId="{C82741B7-6995-430F-B486-372163037BF4}" destId="{41D608FA-5E09-4450-A904-CE17AC0B454D}" srcOrd="0" destOrd="0" presId="urn:microsoft.com/office/officeart/2008/layout/CircularPictureCallout"/>
    <dgm:cxn modelId="{AB7D3DEF-818A-447D-845B-D4BD5EE41396}" type="presOf" srcId="{AF9088FB-50A6-4DB7-8A9C-E50FD8A5DC58}" destId="{2A3FFD53-EF39-43C1-8E2F-D09B226F5A22}" srcOrd="0" destOrd="0" presId="urn:microsoft.com/office/officeart/2008/layout/CircularPictureCallout"/>
    <dgm:cxn modelId="{C211430C-B5E5-4E9D-9CDA-3B82DD268B74}" type="presParOf" srcId="{41D608FA-5E09-4450-A904-CE17AC0B454D}" destId="{45E2E5F3-00FB-44A3-B4D2-D0848B1A289D}" srcOrd="0" destOrd="0" presId="urn:microsoft.com/office/officeart/2008/layout/CircularPictureCallout"/>
    <dgm:cxn modelId="{5F573FC3-66AE-4301-A3FC-31AE6580FA13}" type="presParOf" srcId="{45E2E5F3-00FB-44A3-B4D2-D0848B1A289D}" destId="{98E88E95-6925-4BEB-8E8E-D661391576BE}" srcOrd="0" destOrd="0" presId="urn:microsoft.com/office/officeart/2008/layout/CircularPictureCallout"/>
    <dgm:cxn modelId="{869A0081-8400-4322-8326-1EC74018B903}" type="presParOf" srcId="{98E88E95-6925-4BEB-8E8E-D661391576BE}" destId="{48AFB18B-AF6B-4180-9525-782C551B7D09}" srcOrd="0" destOrd="0" presId="urn:microsoft.com/office/officeart/2008/layout/CircularPictureCallout"/>
    <dgm:cxn modelId="{45EB2D3B-26E3-456A-935C-6AF07ED14BC9}" type="presParOf" srcId="{45E2E5F3-00FB-44A3-B4D2-D0848B1A289D}" destId="{18A22C81-3EEC-4864-9E3B-F9B5577F4F7D}" srcOrd="1" destOrd="0" presId="urn:microsoft.com/office/officeart/2008/layout/CircularPictureCallout"/>
    <dgm:cxn modelId="{87A6C95A-883F-48C0-B601-BDC5AD270D37}" type="presParOf" srcId="{45E2E5F3-00FB-44A3-B4D2-D0848B1A289D}" destId="{3243923F-AF82-4ABE-A87A-76DB65CC642E}" srcOrd="2" destOrd="0" presId="urn:microsoft.com/office/officeart/2008/layout/CircularPictureCallout"/>
    <dgm:cxn modelId="{E348FD4C-9084-4E8C-B19E-75245B16ADC5}" type="presParOf" srcId="{3243923F-AF82-4ABE-A87A-76DB65CC642E}" destId="{2A3FFD53-EF39-43C1-8E2F-D09B226F5A22}" srcOrd="0" destOrd="0" presId="urn:microsoft.com/office/officeart/2008/layout/CircularPictureCallout"/>
    <dgm:cxn modelId="{19618EC5-362D-478E-B50B-D2443B03C180}" type="presParOf" srcId="{45E2E5F3-00FB-44A3-B4D2-D0848B1A289D}" destId="{E68D40E9-7326-479C-9C35-A1DD66EC9484}" srcOrd="3" destOrd="0" presId="urn:microsoft.com/office/officeart/2008/layout/CircularPictureCallout"/>
    <dgm:cxn modelId="{DAA08A1C-31B5-412E-87B1-0195242B3CAB}" type="presParOf" srcId="{45E2E5F3-00FB-44A3-B4D2-D0848B1A289D}" destId="{6E02B4C9-2FA6-4922-B9D5-B6DA6550FD63}" srcOrd="4" destOrd="0" presId="urn:microsoft.com/office/officeart/2008/layout/CircularPictureCallout"/>
    <dgm:cxn modelId="{37F20483-8AF4-4249-80C3-D8D848D1B200}" type="presParOf" srcId="{6E02B4C9-2FA6-4922-B9D5-B6DA6550FD63}" destId="{9BD59708-6A66-4044-BB7B-303745BB5352}" srcOrd="0" destOrd="0" presId="urn:microsoft.com/office/officeart/2008/layout/CircularPictureCallout"/>
    <dgm:cxn modelId="{6D919C89-CB91-4B0C-87A5-EAE3D13D580E}" type="presParOf" srcId="{45E2E5F3-00FB-44A3-B4D2-D0848B1A289D}" destId="{5919F640-59EE-4D4A-B947-27BAFF154C4E}" srcOrd="5" destOrd="0" presId="urn:microsoft.com/office/officeart/2008/layout/CircularPictureCallout"/>
    <dgm:cxn modelId="{1871E255-C880-4BC3-B2D8-56EB80366B02}" type="presParOf" srcId="{5919F640-59EE-4D4A-B947-27BAFF154C4E}" destId="{E4FF5C7D-25D3-4231-A968-DC88F59EACE6}" srcOrd="0" destOrd="0" presId="urn:microsoft.com/office/officeart/2008/layout/CircularPictureCallout"/>
    <dgm:cxn modelId="{D677BE3A-BF04-4719-9CCC-AF66DD77246A}" type="presParOf" srcId="{45E2E5F3-00FB-44A3-B4D2-D0848B1A289D}" destId="{34C47C56-1BA9-46B8-8DF5-6184086E3562}" srcOrd="6" destOrd="0" presId="urn:microsoft.com/office/officeart/2008/layout/CircularPictureCallout"/>
    <dgm:cxn modelId="{451B0AC6-D95B-485F-9045-3253C1B162C8}" type="presParOf" srcId="{45E2E5F3-00FB-44A3-B4D2-D0848B1A289D}" destId="{7691A880-253E-420B-BF30-637A5DB6CEEE}" srcOrd="7" destOrd="0" presId="urn:microsoft.com/office/officeart/2008/layout/CircularPictureCallout"/>
    <dgm:cxn modelId="{E3ABF48B-5D08-4A4F-96FA-72B37AA28B53}" type="presParOf" srcId="{7691A880-253E-420B-BF30-637A5DB6CEEE}" destId="{EF2D9669-79E8-4538-89EC-0A5F3353A875}" srcOrd="0" destOrd="0" presId="urn:microsoft.com/office/officeart/2008/layout/CircularPictureCallout"/>
    <dgm:cxn modelId="{CA814463-1349-4020-8592-97C9FBB5207E}" type="presParOf" srcId="{45E2E5F3-00FB-44A3-B4D2-D0848B1A289D}" destId="{B7079A54-0108-48CC-B437-5B25E51704A5}" srcOrd="8" destOrd="0" presId="urn:microsoft.com/office/officeart/2008/layout/CircularPictureCallout"/>
    <dgm:cxn modelId="{80E0B805-FA54-4DB3-93BB-DD99DF68F8A8}" type="presParOf" srcId="{B7079A54-0108-48CC-B437-5B25E51704A5}" destId="{2EA728E6-6613-4A34-9B90-439B1F175AB9}" srcOrd="0" destOrd="0" presId="urn:microsoft.com/office/officeart/2008/layout/CircularPictureCallout"/>
    <dgm:cxn modelId="{7C212B7E-D563-4B0F-A878-D256ECBBB1FD}" type="presParOf" srcId="{45E2E5F3-00FB-44A3-B4D2-D0848B1A289D}" destId="{10315B27-094C-4825-9914-8DC0410522AF}" srcOrd="9" destOrd="0" presId="urn:microsoft.com/office/officeart/2008/layout/CircularPictureCallout"/>
    <dgm:cxn modelId="{1671B239-7D1B-4724-AF36-C093464F0E4A}" type="presParOf" srcId="{45E2E5F3-00FB-44A3-B4D2-D0848B1A289D}" destId="{2AF77546-B4B3-4013-BA49-820B96D8E7D1}" srcOrd="10" destOrd="0" presId="urn:microsoft.com/office/officeart/2008/layout/CircularPictureCallout"/>
    <dgm:cxn modelId="{B7625E4E-D090-4E97-960A-2373D7A8DED8}" type="presParOf" srcId="{2AF77546-B4B3-4013-BA49-820B96D8E7D1}" destId="{F27A21E3-ACC3-42E8-8CF1-E7ACCC8DF9BC}"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a:solidFill>
                <a:schemeClr val="accent5">
                  <a:lumMod val="50000"/>
                </a:schemeClr>
              </a:solidFill>
            </a:rPr>
            <a:t>Select 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E706DB00-8B23-4AC1-8EF5-A513EB609A0D}" type="presOf" srcId="{93797829-E2E5-4CCD-98EF-E627DF966E05}" destId="{28B6CC10-6D06-4C0D-AFFD-D8B03CD6575B}" srcOrd="0" destOrd="0" presId="urn:microsoft.com/office/officeart/2005/8/layout/bProcess3"/>
    <dgm:cxn modelId="{C84D9305-FD32-4593-9B35-92052DD21EF6}" type="presOf" srcId="{CAF9525C-136E-48CC-9989-0334FFA7608E}" destId="{97A8E0EB-4DC3-48A1-9913-174DB80F3AB7}" srcOrd="1" destOrd="0" presId="urn:microsoft.com/office/officeart/2005/8/layout/bProcess3"/>
    <dgm:cxn modelId="{9BC3FE09-40EA-4823-96D1-763424CBB637}" type="presOf" srcId="{AC395441-0EEA-4E07-B2D4-E060DDAA9F2D}" destId="{28ACECD4-B0A5-4362-9136-5CDB7D0ACB9E}" srcOrd="1" destOrd="0" presId="urn:microsoft.com/office/officeart/2005/8/layout/bProcess3"/>
    <dgm:cxn modelId="{2C431113-471D-4CB4-88CD-85BA965FB415}" type="presOf" srcId="{117B0F23-A03B-4CFD-9C86-D4DFDC93BD93}" destId="{7571A07D-0922-4DEF-BDD0-03569C48B3DC}" srcOrd="0" destOrd="0" presId="urn:microsoft.com/office/officeart/2005/8/layout/bProcess3"/>
    <dgm:cxn modelId="{DB3D6416-7B0A-4F48-A52B-FCC240ED2096}" type="presOf" srcId="{2CCE7EE0-7BED-4683-8528-21EDED0B3222}" destId="{8E7B761A-0683-48AB-B1AC-FC1B380D0416}" srcOrd="1" destOrd="0" presId="urn:microsoft.com/office/officeart/2005/8/layout/bProcess3"/>
    <dgm:cxn modelId="{09069E16-72F5-4A42-ADF9-05D71A8606C7}" type="presOf" srcId="{CAF9525C-136E-48CC-9989-0334FFA7608E}" destId="{B3148E08-5A68-49F6-9976-F1EB628B44DE}" srcOrd="0" destOrd="0" presId="urn:microsoft.com/office/officeart/2005/8/layout/bProcess3"/>
    <dgm:cxn modelId="{9FE4621D-BEE5-4C04-A3B5-3172E2F3E5D1}" type="presOf" srcId="{CBDF7B75-83AC-481B-935C-29341ADF4436}" destId="{7C98DA4A-0CED-45E4-8ABD-E68D08BE9D10}" srcOrd="1"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E7A05D20-7BA7-4596-9507-195BF580DD28}" type="presOf" srcId="{59F31292-03FC-4975-9E44-82246AE8366F}" destId="{3C1D09B3-A3AB-42DF-AEE5-C277CD89E8AD}" srcOrd="1" destOrd="0" presId="urn:microsoft.com/office/officeart/2005/8/layout/bProcess3"/>
    <dgm:cxn modelId="{2E49DE20-80A5-4B4B-B2CC-781ECEA9DC82}" srcId="{642E760C-35B5-4A45-97AF-F662007973B3}" destId="{406C482F-2C2E-4155-832D-E9C64CE4989F}" srcOrd="8" destOrd="0" parTransId="{D95561F6-B510-45CE-AC19-A30FC2287F45}" sibTransId="{CAF9525C-136E-48CC-9989-0334FFA7608E}"/>
    <dgm:cxn modelId="{4F6C052C-1A96-42E9-A618-BF2AE7A10E41}" type="presOf" srcId="{59F31292-03FC-4975-9E44-82246AE8366F}" destId="{9770E0A3-18D1-425A-8BB1-A9DFE06DD260}" srcOrd="0" destOrd="0" presId="urn:microsoft.com/office/officeart/2005/8/layout/bProcess3"/>
    <dgm:cxn modelId="{3F16F52D-90AC-4496-B64D-E312E1D123FD}" type="presOf" srcId="{83C0B441-C797-415E-A65B-0C469A7A79BF}" destId="{7D079010-02C0-4FA3-91E7-3ED721C0844C}" srcOrd="0" destOrd="0" presId="urn:microsoft.com/office/officeart/2005/8/layout/bProcess3"/>
    <dgm:cxn modelId="{F2F10237-42E1-44A1-8251-2A9698B0EFAE}" type="presOf" srcId="{2B3D4530-A04D-4B04-99FC-8C482523F9A8}" destId="{FFD2B477-CD81-47F6-A430-11ACABCD138E}"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1579D23A-681B-4189-872C-BD122C5480A4}" type="presOf" srcId="{05DABF50-5E01-47F8-B4E0-39B01E7C8869}" destId="{ACB0A4CB-2CAB-48D8-A9BD-E57B08E78A94}" srcOrd="1" destOrd="0" presId="urn:microsoft.com/office/officeart/2005/8/layout/bProcess3"/>
    <dgm:cxn modelId="{56CC6A3E-A358-4651-81AF-34827F817E24}" type="presOf" srcId="{E43DFC76-D3A8-4B7C-A22D-815BF6A3A21A}" destId="{9D584E9D-B7EB-491B-8019-B301A8842F6C}" srcOrd="1"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92BDA845-3F62-48A1-B321-1F9DCDCB347E}" type="presOf" srcId="{E9B79622-A8CE-4231-93F2-DD78326E0D50}" destId="{F9539932-EB82-42AC-A1D5-94BD71F534BC}"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12E2926A-EBD4-4E85-9F6E-A09DE4D10A2C}" type="presOf" srcId="{2B3D4530-A04D-4B04-99FC-8C482523F9A8}" destId="{AF4C726B-6F36-4061-B4A2-A768CA56AB29}" srcOrd="1" destOrd="0" presId="urn:microsoft.com/office/officeart/2005/8/layout/bProcess3"/>
    <dgm:cxn modelId="{AA4B616C-AAC3-4C66-9AFE-BB99F996D499}" type="presOf" srcId="{7BC64EAE-82B3-499F-86BE-1791A1234C3E}" destId="{9360CA73-0B07-4FCC-8665-A26A74F8216E}" srcOrd="0" destOrd="0" presId="urn:microsoft.com/office/officeart/2005/8/layout/bProcess3"/>
    <dgm:cxn modelId="{8A0A074D-B07C-4ACF-9EF0-A5F66E82FD23}" type="presOf" srcId="{E9B79622-A8CE-4231-93F2-DD78326E0D50}" destId="{B98A6F65-8509-40A6-99CD-1B61501649DB}" srcOrd="1" destOrd="0" presId="urn:microsoft.com/office/officeart/2005/8/layout/bProcess3"/>
    <dgm:cxn modelId="{FAECAA4E-0433-4B4D-AB28-ACC52CADE91D}" type="presOf" srcId="{326EA09B-8DAC-4D60-8B52-E5E02E5FC560}" destId="{B060BEB2-B509-4833-8FA8-21A3130A829E}" srcOrd="0" destOrd="0" presId="urn:microsoft.com/office/officeart/2005/8/layout/bProcess3"/>
    <dgm:cxn modelId="{F0CC8552-1CBA-4118-A9C1-5B95FE9FB99C}" type="presOf" srcId="{70CC17D4-5C48-48DA-ACE6-71C73F850C7D}" destId="{CD718644-B56A-4692-AD21-71B27DB97889}" srcOrd="0" destOrd="0" presId="urn:microsoft.com/office/officeart/2005/8/layout/bProcess3"/>
    <dgm:cxn modelId="{D8BF5575-9F77-462E-AA80-7A4E13560C0C}" type="presOf" srcId="{E43DFC76-D3A8-4B7C-A22D-815BF6A3A21A}" destId="{41294AD3-54F8-4610-B872-7DE963C8E545}" srcOrd="0" destOrd="0" presId="urn:microsoft.com/office/officeart/2005/8/layout/bProcess3"/>
    <dgm:cxn modelId="{08F8F556-88F1-4CC6-BF77-9F5D9FD3DDC4}" type="presOf" srcId="{AC395441-0EEA-4E07-B2D4-E060DDAA9F2D}" destId="{1A1D7847-5A6A-435C-B97E-4213C2FA1C9D}" srcOrd="0" destOrd="0" presId="urn:microsoft.com/office/officeart/2005/8/layout/bProcess3"/>
    <dgm:cxn modelId="{4D101678-E372-4C5F-B3AA-B330D940231F}" type="presOf" srcId="{0C0C4FC2-EEE7-4F9F-A83F-927B965FEBF9}" destId="{B74121CE-F654-4EE3-BFC6-E16C86ECF8CE}"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38C44582-3987-4C99-804A-6109AE80913C}" type="presOf" srcId="{1F56BBB2-CF03-473C-89F3-EAAF0870895B}" destId="{7B0C1197-5CF5-4869-9373-C64EA73610C7}" srcOrd="0" destOrd="0" presId="urn:microsoft.com/office/officeart/2005/8/layout/bProcess3"/>
    <dgm:cxn modelId="{EDEF978D-A34C-4533-AD62-7EBC9E73EA0C}" type="presOf" srcId="{543D22BC-43CB-489C-B5E1-C99614B7ECDE}" destId="{38921646-E911-401B-8C64-1AB6D6D8A544}" srcOrd="1" destOrd="0" presId="urn:microsoft.com/office/officeart/2005/8/layout/bProcess3"/>
    <dgm:cxn modelId="{02022E91-765E-4903-9887-87B96FCD2EB7}" type="presOf" srcId="{CBDF7B75-83AC-481B-935C-29341ADF4436}" destId="{E41216BD-2170-469D-A183-1831D9C1504B}" srcOrd="0" destOrd="0" presId="urn:microsoft.com/office/officeart/2005/8/layout/bProcess3"/>
    <dgm:cxn modelId="{76AB8297-D59C-49E2-9216-32B5EF318417}" type="presOf" srcId="{AF233270-F21A-4A26-8178-4E5115523958}" destId="{FF9F0B70-A20B-40C2-A912-AD7867ADCD4F}" srcOrd="0" destOrd="0" presId="urn:microsoft.com/office/officeart/2005/8/layout/bProcess3"/>
    <dgm:cxn modelId="{A5A7849C-56ED-4B13-8087-80534F8F0FB5}" type="presOf" srcId="{1E5AA7CC-F449-4CBD-BE26-C743818C283E}" destId="{181CFCA4-E040-42A2-AC18-FE928C7C1879}"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AA2821A5-A1C0-4A96-A851-547CEF72C156}" type="presOf" srcId="{83C0B441-C797-415E-A65B-0C469A7A79BF}" destId="{BAF460D8-7D51-4653-AD53-8605523A36FB}" srcOrd="1" destOrd="0" presId="urn:microsoft.com/office/officeart/2005/8/layout/bProcess3"/>
    <dgm:cxn modelId="{E5E6F9AB-8B1C-4066-A76D-375344AD3C2C}" type="presOf" srcId="{C3790159-D714-4722-8944-33C098810BAE}" destId="{29A37BE8-5128-41B2-AD41-9845E24AE66F}" srcOrd="0" destOrd="0" presId="urn:microsoft.com/office/officeart/2005/8/layout/bProcess3"/>
    <dgm:cxn modelId="{DE84C5AC-5948-42E6-9DE8-D5A87236486F}" type="presOf" srcId="{9E19AC3D-3182-4F47-9F6C-ADDBFBFC6D64}" destId="{CFD8D632-C970-4090-8B0C-AA9EEAD5EF6A}" srcOrd="0" destOrd="0" presId="urn:microsoft.com/office/officeart/2005/8/layout/bProcess3"/>
    <dgm:cxn modelId="{C5A5ACAD-17C5-46C7-9DAB-0F4728ADAE8A}" type="presOf" srcId="{E690AC52-9EB2-42B2-AB7C-679A2FE60742}" destId="{A791FE99-48F7-452B-8E9E-03D650CD2E1A}"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30931CC7-8947-4FB9-9797-D3C9825B51BD}" srcId="{642E760C-35B5-4A45-97AF-F662007973B3}" destId="{378B1CBB-59A4-4B24-85BC-7063A0FCE0D0}" srcOrd="13" destOrd="0" parTransId="{50752654-1146-4301-816F-FC0762864F78}" sibTransId="{C9828992-03FF-4CB3-9C6F-95B390C40AC5}"/>
    <dgm:cxn modelId="{9B4E1EC9-8C88-41EB-986B-E0A8E4A20CFA}" type="presOf" srcId="{C3790159-D714-4722-8944-33C098810BAE}" destId="{29CD0112-8DC7-4AEA-AAF2-6BFA18AE3207}" srcOrd="1" destOrd="0" presId="urn:microsoft.com/office/officeart/2005/8/layout/bProcess3"/>
    <dgm:cxn modelId="{0244FCC9-B263-4319-8014-CB69A1C59967}" type="presOf" srcId="{6A6709C0-220F-4CEC-8447-FC3CAB1933DA}" destId="{EAE6AC97-7A7A-4657-ADF8-86FA893D6AF0}" srcOrd="0" destOrd="0" presId="urn:microsoft.com/office/officeart/2005/8/layout/bProcess3"/>
    <dgm:cxn modelId="{C6FF8CD4-4BBC-4F86-8236-548D36EFFE98}" type="presOf" srcId="{2CCE7EE0-7BED-4683-8528-21EDED0B3222}" destId="{C18F1613-E96C-4014-80AF-CCD52A823DAE}" srcOrd="0" destOrd="0" presId="urn:microsoft.com/office/officeart/2005/8/layout/bProcess3"/>
    <dgm:cxn modelId="{84E1CADC-EDA5-4936-BB93-68338CC7DA30}" type="presOf" srcId="{406C482F-2C2E-4155-832D-E9C64CE4989F}" destId="{1E607D68-8A5D-4375-A155-F080599E8FB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5990F7E2-F9F2-4927-B122-D9AF93E053A3}" type="presOf" srcId="{543D22BC-43CB-489C-B5E1-C99614B7ECDE}" destId="{81AB3C69-ADF8-43A7-A628-D99BDB2D35D7}" srcOrd="0" destOrd="0" presId="urn:microsoft.com/office/officeart/2005/8/layout/bProcess3"/>
    <dgm:cxn modelId="{845224E3-2E59-4934-8660-79DEFE72CD85}" type="presOf" srcId="{642E760C-35B5-4A45-97AF-F662007973B3}" destId="{E880EAC9-ABB6-4E25-AF07-2587734CA030}"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477900F1-84DC-46CE-881F-9C6EF0C14EAA}" type="presOf" srcId="{1E5AA7CC-F449-4CBD-BE26-C743818C283E}" destId="{4251E193-1665-4919-82A8-CFC0F67B21F5}"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A35AF0F7-081A-4619-BB2E-DF0FCA1860BD}" type="presOf" srcId="{05DABF50-5E01-47F8-B4E0-39B01E7C8869}" destId="{2E9A9868-844B-46E9-880D-201CFC75A164}" srcOrd="0" destOrd="0" presId="urn:microsoft.com/office/officeart/2005/8/layout/bProcess3"/>
    <dgm:cxn modelId="{DA97D0F8-B568-4966-998C-EDDB6D8674C1}" type="presOf" srcId="{378B1CBB-59A4-4B24-85BC-7063A0FCE0D0}" destId="{29AECE82-E3E1-4AC3-A981-80060B0261C8}" srcOrd="0" destOrd="0" presId="urn:microsoft.com/office/officeart/2005/8/layout/bProcess3"/>
    <dgm:cxn modelId="{EF8733FD-1A9D-49A0-B00C-5896196DCB00}" type="presOf" srcId="{76A04998-FDD8-4495-A60E-269014C316F5}" destId="{41DADC27-7A8B-4C0E-BEEB-B98F4F209D87}" srcOrd="0" destOrd="0" presId="urn:microsoft.com/office/officeart/2005/8/layout/bProcess3"/>
    <dgm:cxn modelId="{567931BC-3D50-43B9-AE64-55A745D17DB7}" type="presParOf" srcId="{E880EAC9-ABB6-4E25-AF07-2587734CA030}" destId="{9360CA73-0B07-4FCC-8665-A26A74F8216E}" srcOrd="0" destOrd="0" presId="urn:microsoft.com/office/officeart/2005/8/layout/bProcess3"/>
    <dgm:cxn modelId="{242161D5-401A-4461-A956-90C1A5D79A5A}" type="presParOf" srcId="{E880EAC9-ABB6-4E25-AF07-2587734CA030}" destId="{7D079010-02C0-4FA3-91E7-3ED721C0844C}" srcOrd="1" destOrd="0" presId="urn:microsoft.com/office/officeart/2005/8/layout/bProcess3"/>
    <dgm:cxn modelId="{9E0D7CF9-7927-4477-8E8C-8763CD64A163}" type="presParOf" srcId="{7D079010-02C0-4FA3-91E7-3ED721C0844C}" destId="{BAF460D8-7D51-4653-AD53-8605523A36FB}" srcOrd="0" destOrd="0" presId="urn:microsoft.com/office/officeart/2005/8/layout/bProcess3"/>
    <dgm:cxn modelId="{73B70DF3-3927-48DE-9F2F-4286A1D2BD0A}" type="presParOf" srcId="{E880EAC9-ABB6-4E25-AF07-2587734CA030}" destId="{B060BEB2-B509-4833-8FA8-21A3130A829E}" srcOrd="2" destOrd="0" presId="urn:microsoft.com/office/officeart/2005/8/layout/bProcess3"/>
    <dgm:cxn modelId="{FFAAA0C7-0B6D-4274-872F-571C54CF8A4D}" type="presParOf" srcId="{E880EAC9-ABB6-4E25-AF07-2587734CA030}" destId="{4251E193-1665-4919-82A8-CFC0F67B21F5}" srcOrd="3" destOrd="0" presId="urn:microsoft.com/office/officeart/2005/8/layout/bProcess3"/>
    <dgm:cxn modelId="{8454A687-8CC2-496A-BC68-BDD04C286C45}" type="presParOf" srcId="{4251E193-1665-4919-82A8-CFC0F67B21F5}" destId="{181CFCA4-E040-42A2-AC18-FE928C7C1879}" srcOrd="0" destOrd="0" presId="urn:microsoft.com/office/officeart/2005/8/layout/bProcess3"/>
    <dgm:cxn modelId="{ED9B51EE-6DBB-49C0-A137-60915D53E822}" type="presParOf" srcId="{E880EAC9-ABB6-4E25-AF07-2587734CA030}" destId="{A791FE99-48F7-452B-8E9E-03D650CD2E1A}" srcOrd="4" destOrd="0" presId="urn:microsoft.com/office/officeart/2005/8/layout/bProcess3"/>
    <dgm:cxn modelId="{64BFE0BD-659F-44C1-81DF-0873756D4D0F}" type="presParOf" srcId="{E880EAC9-ABB6-4E25-AF07-2587734CA030}" destId="{C18F1613-E96C-4014-80AF-CCD52A823DAE}" srcOrd="5" destOrd="0" presId="urn:microsoft.com/office/officeart/2005/8/layout/bProcess3"/>
    <dgm:cxn modelId="{1F2AB827-4CC7-402F-81A4-A2FEF3CFFA0F}" type="presParOf" srcId="{C18F1613-E96C-4014-80AF-CCD52A823DAE}" destId="{8E7B761A-0683-48AB-B1AC-FC1B380D0416}" srcOrd="0" destOrd="0" presId="urn:microsoft.com/office/officeart/2005/8/layout/bProcess3"/>
    <dgm:cxn modelId="{82CAE583-B1DF-4BF7-85B4-0D5E5634AC14}" type="presParOf" srcId="{E880EAC9-ABB6-4E25-AF07-2587734CA030}" destId="{B74121CE-F654-4EE3-BFC6-E16C86ECF8CE}" srcOrd="6" destOrd="0" presId="urn:microsoft.com/office/officeart/2005/8/layout/bProcess3"/>
    <dgm:cxn modelId="{9FA3ADBB-18BF-4F66-A8CF-CC3E73BBDCF5}" type="presParOf" srcId="{E880EAC9-ABB6-4E25-AF07-2587734CA030}" destId="{2E9A9868-844B-46E9-880D-201CFC75A164}" srcOrd="7" destOrd="0" presId="urn:microsoft.com/office/officeart/2005/8/layout/bProcess3"/>
    <dgm:cxn modelId="{D959D610-9AB9-48EE-8875-C290AE836368}" type="presParOf" srcId="{2E9A9868-844B-46E9-880D-201CFC75A164}" destId="{ACB0A4CB-2CAB-48D8-A9BD-E57B08E78A94}" srcOrd="0" destOrd="0" presId="urn:microsoft.com/office/officeart/2005/8/layout/bProcess3"/>
    <dgm:cxn modelId="{DEFEA03C-C307-42F7-A813-42D748188D1D}" type="presParOf" srcId="{E880EAC9-ABB6-4E25-AF07-2587734CA030}" destId="{FF9F0B70-A20B-40C2-A912-AD7867ADCD4F}" srcOrd="8" destOrd="0" presId="urn:microsoft.com/office/officeart/2005/8/layout/bProcess3"/>
    <dgm:cxn modelId="{579DC361-B65B-4096-AFD3-E4DF9AB281B3}" type="presParOf" srcId="{E880EAC9-ABB6-4E25-AF07-2587734CA030}" destId="{29A37BE8-5128-41B2-AD41-9845E24AE66F}" srcOrd="9" destOrd="0" presId="urn:microsoft.com/office/officeart/2005/8/layout/bProcess3"/>
    <dgm:cxn modelId="{BD333FBF-6F90-4258-90D9-875BCFC23C25}" type="presParOf" srcId="{29A37BE8-5128-41B2-AD41-9845E24AE66F}" destId="{29CD0112-8DC7-4AEA-AAF2-6BFA18AE3207}" srcOrd="0" destOrd="0" presId="urn:microsoft.com/office/officeart/2005/8/layout/bProcess3"/>
    <dgm:cxn modelId="{4793AF2B-B331-4D1D-A9E0-FB78E4C7F722}" type="presParOf" srcId="{E880EAC9-ABB6-4E25-AF07-2587734CA030}" destId="{41DADC27-7A8B-4C0E-BEEB-B98F4F209D87}" srcOrd="10" destOrd="0" presId="urn:microsoft.com/office/officeart/2005/8/layout/bProcess3"/>
    <dgm:cxn modelId="{57E51869-0123-4255-BBE4-677B37CF4E5F}" type="presParOf" srcId="{E880EAC9-ABB6-4E25-AF07-2587734CA030}" destId="{81AB3C69-ADF8-43A7-A628-D99BDB2D35D7}" srcOrd="11" destOrd="0" presId="urn:microsoft.com/office/officeart/2005/8/layout/bProcess3"/>
    <dgm:cxn modelId="{48E7AC21-049D-448A-BEB0-070629B5DAC6}" type="presParOf" srcId="{81AB3C69-ADF8-43A7-A628-D99BDB2D35D7}" destId="{38921646-E911-401B-8C64-1AB6D6D8A544}" srcOrd="0" destOrd="0" presId="urn:microsoft.com/office/officeart/2005/8/layout/bProcess3"/>
    <dgm:cxn modelId="{657401EB-14FA-460A-88BC-61D8E4D5DC38}" type="presParOf" srcId="{E880EAC9-ABB6-4E25-AF07-2587734CA030}" destId="{CFD8D632-C970-4090-8B0C-AA9EEAD5EF6A}" srcOrd="12" destOrd="0" presId="urn:microsoft.com/office/officeart/2005/8/layout/bProcess3"/>
    <dgm:cxn modelId="{6FA483B0-E199-4901-A229-24405FE680BE}" type="presParOf" srcId="{E880EAC9-ABB6-4E25-AF07-2587734CA030}" destId="{FFD2B477-CD81-47F6-A430-11ACABCD138E}" srcOrd="13" destOrd="0" presId="urn:microsoft.com/office/officeart/2005/8/layout/bProcess3"/>
    <dgm:cxn modelId="{B45F2066-BC94-4D52-B90F-7B88D2FCC7DC}" type="presParOf" srcId="{FFD2B477-CD81-47F6-A430-11ACABCD138E}" destId="{AF4C726B-6F36-4061-B4A2-A768CA56AB29}" srcOrd="0" destOrd="0" presId="urn:microsoft.com/office/officeart/2005/8/layout/bProcess3"/>
    <dgm:cxn modelId="{64A0661D-5A53-4847-B78E-30AE2E89A3CB}" type="presParOf" srcId="{E880EAC9-ABB6-4E25-AF07-2587734CA030}" destId="{28B6CC10-6D06-4C0D-AFFD-D8B03CD6575B}" srcOrd="14" destOrd="0" presId="urn:microsoft.com/office/officeart/2005/8/layout/bProcess3"/>
    <dgm:cxn modelId="{71139390-C94A-4C0C-8706-D35ACAC17010}" type="presParOf" srcId="{E880EAC9-ABB6-4E25-AF07-2587734CA030}" destId="{F9539932-EB82-42AC-A1D5-94BD71F534BC}" srcOrd="15" destOrd="0" presId="urn:microsoft.com/office/officeart/2005/8/layout/bProcess3"/>
    <dgm:cxn modelId="{4197A92D-5E4F-4857-9614-E1DDA05C5603}" type="presParOf" srcId="{F9539932-EB82-42AC-A1D5-94BD71F534BC}" destId="{B98A6F65-8509-40A6-99CD-1B61501649DB}" srcOrd="0" destOrd="0" presId="urn:microsoft.com/office/officeart/2005/8/layout/bProcess3"/>
    <dgm:cxn modelId="{BD0E35F7-2AA8-4F3C-8616-37E47214DCFC}" type="presParOf" srcId="{E880EAC9-ABB6-4E25-AF07-2587734CA030}" destId="{1E607D68-8A5D-4375-A155-F080599E8FBD}" srcOrd="16" destOrd="0" presId="urn:microsoft.com/office/officeart/2005/8/layout/bProcess3"/>
    <dgm:cxn modelId="{B22B9F1D-12A9-4451-91CB-4A8EEEF99B54}" type="presParOf" srcId="{E880EAC9-ABB6-4E25-AF07-2587734CA030}" destId="{B3148E08-5A68-49F6-9976-F1EB628B44DE}" srcOrd="17" destOrd="0" presId="urn:microsoft.com/office/officeart/2005/8/layout/bProcess3"/>
    <dgm:cxn modelId="{91619E23-84B1-4C80-B9DE-2F4A7C7427BC}" type="presParOf" srcId="{B3148E08-5A68-49F6-9976-F1EB628B44DE}" destId="{97A8E0EB-4DC3-48A1-9913-174DB80F3AB7}" srcOrd="0" destOrd="0" presId="urn:microsoft.com/office/officeart/2005/8/layout/bProcess3"/>
    <dgm:cxn modelId="{C8745735-172F-4586-BDA5-B348F94A45C9}" type="presParOf" srcId="{E880EAC9-ABB6-4E25-AF07-2587734CA030}" destId="{7B0C1197-5CF5-4869-9373-C64EA73610C7}" srcOrd="18" destOrd="0" presId="urn:microsoft.com/office/officeart/2005/8/layout/bProcess3"/>
    <dgm:cxn modelId="{F29CEC6D-F4B1-44A0-B628-27EC98B5E5E8}" type="presParOf" srcId="{E880EAC9-ABB6-4E25-AF07-2587734CA030}" destId="{41294AD3-54F8-4610-B872-7DE963C8E545}" srcOrd="19" destOrd="0" presId="urn:microsoft.com/office/officeart/2005/8/layout/bProcess3"/>
    <dgm:cxn modelId="{C333A960-5818-4AFA-8778-97DC8AABD20A}" type="presParOf" srcId="{41294AD3-54F8-4610-B872-7DE963C8E545}" destId="{9D584E9D-B7EB-491B-8019-B301A8842F6C}" srcOrd="0" destOrd="0" presId="urn:microsoft.com/office/officeart/2005/8/layout/bProcess3"/>
    <dgm:cxn modelId="{C2CB55E5-5665-43BB-870E-24D689C7E9E3}" type="presParOf" srcId="{E880EAC9-ABB6-4E25-AF07-2587734CA030}" destId="{CD718644-B56A-4692-AD21-71B27DB97889}" srcOrd="20" destOrd="0" presId="urn:microsoft.com/office/officeart/2005/8/layout/bProcess3"/>
    <dgm:cxn modelId="{1EE2ECF5-100B-4956-A2C4-48DE910C91B8}" type="presParOf" srcId="{E880EAC9-ABB6-4E25-AF07-2587734CA030}" destId="{E41216BD-2170-469D-A183-1831D9C1504B}" srcOrd="21" destOrd="0" presId="urn:microsoft.com/office/officeart/2005/8/layout/bProcess3"/>
    <dgm:cxn modelId="{168F1BC9-FDD3-4982-A2E5-26038DD31CEE}" type="presParOf" srcId="{E41216BD-2170-469D-A183-1831D9C1504B}" destId="{7C98DA4A-0CED-45E4-8ABD-E68D08BE9D10}" srcOrd="0" destOrd="0" presId="urn:microsoft.com/office/officeart/2005/8/layout/bProcess3"/>
    <dgm:cxn modelId="{F4F2DFD8-768C-4002-8525-2DA7B11F0E17}" type="presParOf" srcId="{E880EAC9-ABB6-4E25-AF07-2587734CA030}" destId="{7571A07D-0922-4DEF-BDD0-03569C48B3DC}" srcOrd="22" destOrd="0" presId="urn:microsoft.com/office/officeart/2005/8/layout/bProcess3"/>
    <dgm:cxn modelId="{EF601520-42F9-4EC4-AF8B-D2D291F6E858}" type="presParOf" srcId="{E880EAC9-ABB6-4E25-AF07-2587734CA030}" destId="{1A1D7847-5A6A-435C-B97E-4213C2FA1C9D}" srcOrd="23" destOrd="0" presId="urn:microsoft.com/office/officeart/2005/8/layout/bProcess3"/>
    <dgm:cxn modelId="{6977FE8D-9717-4710-886A-2A2A5E7DB10C}" type="presParOf" srcId="{1A1D7847-5A6A-435C-B97E-4213C2FA1C9D}" destId="{28ACECD4-B0A5-4362-9136-5CDB7D0ACB9E}" srcOrd="0" destOrd="0" presId="urn:microsoft.com/office/officeart/2005/8/layout/bProcess3"/>
    <dgm:cxn modelId="{29F98200-9AC3-49B5-9025-163313B90B46}" type="presParOf" srcId="{E880EAC9-ABB6-4E25-AF07-2587734CA030}" destId="{EAE6AC97-7A7A-4657-ADF8-86FA893D6AF0}" srcOrd="24" destOrd="0" presId="urn:microsoft.com/office/officeart/2005/8/layout/bProcess3"/>
    <dgm:cxn modelId="{67093602-DB60-4611-9D0F-C9C5A1F61ED6}" type="presParOf" srcId="{E880EAC9-ABB6-4E25-AF07-2587734CA030}" destId="{9770E0A3-18D1-425A-8BB1-A9DFE06DD260}" srcOrd="25" destOrd="0" presId="urn:microsoft.com/office/officeart/2005/8/layout/bProcess3"/>
    <dgm:cxn modelId="{50A05695-D242-40EF-B5ED-EB8A508B6654}" type="presParOf" srcId="{9770E0A3-18D1-425A-8BB1-A9DFE06DD260}" destId="{3C1D09B3-A3AB-42DF-AEE5-C277CD89E8AD}" srcOrd="0" destOrd="0" presId="urn:microsoft.com/office/officeart/2005/8/layout/bProcess3"/>
    <dgm:cxn modelId="{E399D240-26C3-4524-A50C-7DFFEE98BD87}"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a:solidFill>
                <a:schemeClr val="accent5">
                  <a:lumMod val="50000"/>
                </a:schemeClr>
              </a:solidFill>
            </a:rPr>
            <a:t>Select 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671DC501-348F-4244-BE65-A43AAE78E69C}" type="presOf" srcId="{2B3D4530-A04D-4B04-99FC-8C482523F9A8}" destId="{AF4C726B-6F36-4061-B4A2-A768CA56AB29}" srcOrd="1" destOrd="0" presId="urn:microsoft.com/office/officeart/2005/8/layout/bProcess3"/>
    <dgm:cxn modelId="{4333E502-A15B-41CB-B919-3B7BFBA71353}" type="presOf" srcId="{E9B79622-A8CE-4231-93F2-DD78326E0D50}" destId="{B98A6F65-8509-40A6-99CD-1B61501649DB}" srcOrd="1" destOrd="0" presId="urn:microsoft.com/office/officeart/2005/8/layout/bProcess3"/>
    <dgm:cxn modelId="{6C120A04-708A-4963-B06B-B3A68E8515A4}" type="presOf" srcId="{406C482F-2C2E-4155-832D-E9C64CE4989F}" destId="{1E607D68-8A5D-4375-A155-F080599E8FBD}" srcOrd="0" destOrd="0" presId="urn:microsoft.com/office/officeart/2005/8/layout/bProcess3"/>
    <dgm:cxn modelId="{0F841214-60DD-40A8-87CC-B2C4601556F1}" type="presOf" srcId="{93797829-E2E5-4CCD-98EF-E627DF966E05}" destId="{28B6CC10-6D06-4C0D-AFFD-D8B03CD6575B}" srcOrd="0" destOrd="0" presId="urn:microsoft.com/office/officeart/2005/8/layout/bProcess3"/>
    <dgm:cxn modelId="{963B2917-7FDA-4510-93C2-33483860C4C7}" type="presOf" srcId="{E9B79622-A8CE-4231-93F2-DD78326E0D50}" destId="{F9539932-EB82-42AC-A1D5-94BD71F534BC}" srcOrd="0" destOrd="0" presId="urn:microsoft.com/office/officeart/2005/8/layout/bProcess3"/>
    <dgm:cxn modelId="{6A839917-5993-4989-BA89-44D7A0D5D249}" type="presOf" srcId="{E43DFC76-D3A8-4B7C-A22D-815BF6A3A21A}" destId="{9D584E9D-B7EB-491B-8019-B301A8842F6C}" srcOrd="1" destOrd="0" presId="urn:microsoft.com/office/officeart/2005/8/layout/bProcess3"/>
    <dgm:cxn modelId="{0AB1EF19-075E-434D-A471-C71B68643168}" type="presOf" srcId="{05DABF50-5E01-47F8-B4E0-39B01E7C8869}" destId="{2E9A9868-844B-46E9-880D-201CFC75A164}" srcOrd="0" destOrd="0" presId="urn:microsoft.com/office/officeart/2005/8/layout/bProcess3"/>
    <dgm:cxn modelId="{B189801B-3A67-4B09-8449-C4FB494A0CBE}" type="presOf" srcId="{9E19AC3D-3182-4F47-9F6C-ADDBFBFC6D64}" destId="{CFD8D632-C970-4090-8B0C-AA9EEAD5EF6A}" srcOrd="0" destOrd="0" presId="urn:microsoft.com/office/officeart/2005/8/layout/bProcess3"/>
    <dgm:cxn modelId="{D2569A1C-3596-49BD-B2CB-ECCD9CDCAB90}" type="presOf" srcId="{83C0B441-C797-415E-A65B-0C469A7A79BF}" destId="{BAF460D8-7D51-4653-AD53-8605523A36FB}" srcOrd="1" destOrd="0" presId="urn:microsoft.com/office/officeart/2005/8/layout/bProcess3"/>
    <dgm:cxn modelId="{A7466B1D-AAD0-404F-A76E-F7C89742E6FD}" type="presOf" srcId="{543D22BC-43CB-489C-B5E1-C99614B7ECDE}" destId="{81AB3C69-ADF8-43A7-A628-D99BDB2D35D7}"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F404D91F-0FC1-43AC-A88E-3DA106B94E9F}" type="presOf" srcId="{CBDF7B75-83AC-481B-935C-29341ADF4436}" destId="{7C98DA4A-0CED-45E4-8ABD-E68D08BE9D10}" srcOrd="1" destOrd="0" presId="urn:microsoft.com/office/officeart/2005/8/layout/bProcess3"/>
    <dgm:cxn modelId="{2E49DE20-80A5-4B4B-B2CC-781ECEA9DC82}" srcId="{642E760C-35B5-4A45-97AF-F662007973B3}" destId="{406C482F-2C2E-4155-832D-E9C64CE4989F}" srcOrd="8" destOrd="0" parTransId="{D95561F6-B510-45CE-AC19-A30FC2287F45}" sibTransId="{CAF9525C-136E-48CC-9989-0334FFA7608E}"/>
    <dgm:cxn modelId="{BB7CD022-B436-408D-8C64-BAD27017B6DA}" type="presOf" srcId="{83C0B441-C797-415E-A65B-0C469A7A79BF}" destId="{7D079010-02C0-4FA3-91E7-3ED721C0844C}" srcOrd="0" destOrd="0" presId="urn:microsoft.com/office/officeart/2005/8/layout/bProcess3"/>
    <dgm:cxn modelId="{2DCFA930-EF8D-4396-80E2-09B6E23A5219}" type="presOf" srcId="{642E760C-35B5-4A45-97AF-F662007973B3}" destId="{E880EAC9-ABB6-4E25-AF07-2587734CA030}" srcOrd="0" destOrd="0" presId="urn:microsoft.com/office/officeart/2005/8/layout/bProcess3"/>
    <dgm:cxn modelId="{D133FE37-462C-4811-AC80-D08990D180F6}" type="presOf" srcId="{E690AC52-9EB2-42B2-AB7C-679A2FE60742}" destId="{A791FE99-48F7-452B-8E9E-03D650CD2E1A}" srcOrd="0" destOrd="0" presId="urn:microsoft.com/office/officeart/2005/8/layout/bProcess3"/>
    <dgm:cxn modelId="{70AACC38-8E32-4968-A7BD-A4BE65D2B66D}" type="presOf" srcId="{AF233270-F21A-4A26-8178-4E5115523958}" destId="{FF9F0B70-A20B-40C2-A912-AD7867ADCD4F}"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0A72683C-0DA3-49BD-91A4-448E5A72C5FE}" type="presOf" srcId="{1F56BBB2-CF03-473C-89F3-EAAF0870895B}" destId="{7B0C1197-5CF5-4869-9373-C64EA73610C7}"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191FC446-6FCA-4603-810A-1336DEE56E73}" type="presOf" srcId="{2CCE7EE0-7BED-4683-8528-21EDED0B3222}" destId="{8E7B761A-0683-48AB-B1AC-FC1B380D0416}"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BDDECC6A-F9EE-49B4-A272-B5E8A4212DF0}" type="presOf" srcId="{6A6709C0-220F-4CEC-8447-FC3CAB1933DA}" destId="{EAE6AC97-7A7A-4657-ADF8-86FA893D6AF0}" srcOrd="0" destOrd="0" presId="urn:microsoft.com/office/officeart/2005/8/layout/bProcess3"/>
    <dgm:cxn modelId="{AE45DC4B-39F9-4051-9C61-455F52C066DD}" type="presOf" srcId="{326EA09B-8DAC-4D60-8B52-E5E02E5FC560}" destId="{B060BEB2-B509-4833-8FA8-21A3130A829E}" srcOrd="0" destOrd="0" presId="urn:microsoft.com/office/officeart/2005/8/layout/bProcess3"/>
    <dgm:cxn modelId="{BC554C4D-3D58-407A-B526-9EFEABE9CA61}" type="presOf" srcId="{AC395441-0EEA-4E07-B2D4-E060DDAA9F2D}" destId="{1A1D7847-5A6A-435C-B97E-4213C2FA1C9D}" srcOrd="0" destOrd="0" presId="urn:microsoft.com/office/officeart/2005/8/layout/bProcess3"/>
    <dgm:cxn modelId="{3627B375-986E-4570-B9DC-05029FB2CA26}" type="presOf" srcId="{2CCE7EE0-7BED-4683-8528-21EDED0B3222}" destId="{C18F1613-E96C-4014-80AF-CCD52A823DAE}" srcOrd="0" destOrd="0" presId="urn:microsoft.com/office/officeart/2005/8/layout/bProcess3"/>
    <dgm:cxn modelId="{CB137357-AA64-4757-A764-D886DBAF7AA2}" type="presOf" srcId="{CAF9525C-136E-48CC-9989-0334FFA7608E}" destId="{B3148E08-5A68-49F6-9976-F1EB628B44DE}" srcOrd="0" destOrd="0" presId="urn:microsoft.com/office/officeart/2005/8/layout/bProcess3"/>
    <dgm:cxn modelId="{4EB2A578-C36A-43AC-BDED-CE9AF017AF23}" type="presOf" srcId="{AC395441-0EEA-4E07-B2D4-E060DDAA9F2D}" destId="{28ACECD4-B0A5-4362-9136-5CDB7D0ACB9E}"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EFD58A81-14EB-4226-8602-2BD7A284C05B}" type="presOf" srcId="{59F31292-03FC-4975-9E44-82246AE8366F}" destId="{3C1D09B3-A3AB-42DF-AEE5-C277CD89E8AD}" srcOrd="1" destOrd="0" presId="urn:microsoft.com/office/officeart/2005/8/layout/bProcess3"/>
    <dgm:cxn modelId="{CC9B2284-2832-493C-AD31-21EAE88296A0}" type="presOf" srcId="{59F31292-03FC-4975-9E44-82246AE8366F}" destId="{9770E0A3-18D1-425A-8BB1-A9DFE06DD260}" srcOrd="0" destOrd="0" presId="urn:microsoft.com/office/officeart/2005/8/layout/bProcess3"/>
    <dgm:cxn modelId="{03E29D8D-B213-436F-8CE1-133B1D9FD702}" type="presOf" srcId="{543D22BC-43CB-489C-B5E1-C99614B7ECDE}" destId="{38921646-E911-401B-8C64-1AB6D6D8A544}" srcOrd="1" destOrd="0" presId="urn:microsoft.com/office/officeart/2005/8/layout/bProcess3"/>
    <dgm:cxn modelId="{B2577591-F985-4A26-8099-3900BAF9630C}" type="presOf" srcId="{CAF9525C-136E-48CC-9989-0334FFA7608E}" destId="{97A8E0EB-4DC3-48A1-9913-174DB80F3AB7}" srcOrd="1" destOrd="0" presId="urn:microsoft.com/office/officeart/2005/8/layout/bProcess3"/>
    <dgm:cxn modelId="{AB93B69E-580B-4DC0-8F1F-4D46B057D139}" type="presOf" srcId="{117B0F23-A03B-4CFD-9C86-D4DFDC93BD93}" destId="{7571A07D-0922-4DEF-BDD0-03569C48B3DC}"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825F64AE-4781-4B2C-A460-6C152CD2239D}" type="presOf" srcId="{70CC17D4-5C48-48DA-ACE6-71C73F850C7D}" destId="{CD718644-B56A-4692-AD21-71B27DB97889}" srcOrd="0" destOrd="0" presId="urn:microsoft.com/office/officeart/2005/8/layout/bProcess3"/>
    <dgm:cxn modelId="{AAE989AF-DD87-4957-BAA0-48A12D5BFCD2}" type="presOf" srcId="{CBDF7B75-83AC-481B-935C-29341ADF4436}" destId="{E41216BD-2170-469D-A183-1831D9C1504B}" srcOrd="0" destOrd="0" presId="urn:microsoft.com/office/officeart/2005/8/layout/bProcess3"/>
    <dgm:cxn modelId="{766CBAB2-C63F-4AB1-A5DC-8F4A28F126E7}" type="presOf" srcId="{E43DFC76-D3A8-4B7C-A22D-815BF6A3A21A}" destId="{41294AD3-54F8-4610-B872-7DE963C8E545}" srcOrd="0" destOrd="0" presId="urn:microsoft.com/office/officeart/2005/8/layout/bProcess3"/>
    <dgm:cxn modelId="{0F68C5BE-6B04-473E-AE6F-9958DAB68A65}" type="presOf" srcId="{1E5AA7CC-F449-4CBD-BE26-C743818C283E}" destId="{181CFCA4-E040-42A2-AC18-FE928C7C1879}"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AF7330C5-9750-463B-8460-9B95DD2410A7}" type="presOf" srcId="{76A04998-FDD8-4495-A60E-269014C316F5}" destId="{41DADC27-7A8B-4C0E-BEEB-B98F4F209D87}" srcOrd="0" destOrd="0" presId="urn:microsoft.com/office/officeart/2005/8/layout/bProcess3"/>
    <dgm:cxn modelId="{42F2B6C5-89D5-49A0-BB58-4F3CCBEBD015}" type="presOf" srcId="{05DABF50-5E01-47F8-B4E0-39B01E7C8869}" destId="{ACB0A4CB-2CAB-48D8-A9BD-E57B08E78A94}" srcOrd="1"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2ACF54C9-1201-498E-B4D9-5CBD49D04373}" type="presOf" srcId="{C3790159-D714-4722-8944-33C098810BAE}" destId="{29A37BE8-5128-41B2-AD41-9845E24AE66F}" srcOrd="0" destOrd="0" presId="urn:microsoft.com/office/officeart/2005/8/layout/bProcess3"/>
    <dgm:cxn modelId="{8646DBD3-FAAA-4C02-95C0-5812FD17F070}" type="presOf" srcId="{7BC64EAE-82B3-499F-86BE-1791A1234C3E}" destId="{9360CA73-0B07-4FCC-8665-A26A74F8216E}" srcOrd="0" destOrd="0" presId="urn:microsoft.com/office/officeart/2005/8/layout/bProcess3"/>
    <dgm:cxn modelId="{376831D9-DEFE-492A-8398-6EAEF83D8F77}" type="presOf" srcId="{2B3D4530-A04D-4B04-99FC-8C482523F9A8}" destId="{FFD2B477-CD81-47F6-A430-11ACABCD138E}"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3BF751E7-9160-4712-9AB1-CEE47F172D89}" type="presOf" srcId="{1E5AA7CC-F449-4CBD-BE26-C743818C283E}" destId="{4251E193-1665-4919-82A8-CFC0F67B21F5}" srcOrd="0" destOrd="0" presId="urn:microsoft.com/office/officeart/2005/8/layout/bProcess3"/>
    <dgm:cxn modelId="{F33044E8-6195-4C67-8D2E-028891D0E087}" type="presOf" srcId="{C3790159-D714-4722-8944-33C098810BAE}" destId="{29CD0112-8DC7-4AEA-AAF2-6BFA18AE3207}" srcOrd="1"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19512CFA-1B63-4E84-88EE-0497F7C07304}" type="presOf" srcId="{378B1CBB-59A4-4B24-85BC-7063A0FCE0D0}" destId="{29AECE82-E3E1-4AC3-A981-80060B0261C8}" srcOrd="0" destOrd="0" presId="urn:microsoft.com/office/officeart/2005/8/layout/bProcess3"/>
    <dgm:cxn modelId="{60C769FC-7139-4D19-8C11-F00547A4767E}" type="presOf" srcId="{0C0C4FC2-EEE7-4F9F-A83F-927B965FEBF9}" destId="{B74121CE-F654-4EE3-BFC6-E16C86ECF8CE}" srcOrd="0" destOrd="0" presId="urn:microsoft.com/office/officeart/2005/8/layout/bProcess3"/>
    <dgm:cxn modelId="{3D410D81-F08C-4B12-9DAF-14DE2E1B2047}" type="presParOf" srcId="{E880EAC9-ABB6-4E25-AF07-2587734CA030}" destId="{9360CA73-0B07-4FCC-8665-A26A74F8216E}" srcOrd="0" destOrd="0" presId="urn:microsoft.com/office/officeart/2005/8/layout/bProcess3"/>
    <dgm:cxn modelId="{0DB11C97-F64D-46FE-9A89-E52FD7F8861E}" type="presParOf" srcId="{E880EAC9-ABB6-4E25-AF07-2587734CA030}" destId="{7D079010-02C0-4FA3-91E7-3ED721C0844C}" srcOrd="1" destOrd="0" presId="urn:microsoft.com/office/officeart/2005/8/layout/bProcess3"/>
    <dgm:cxn modelId="{3E94AF35-A063-4A14-9FD0-8920B9208B3B}" type="presParOf" srcId="{7D079010-02C0-4FA3-91E7-3ED721C0844C}" destId="{BAF460D8-7D51-4653-AD53-8605523A36FB}" srcOrd="0" destOrd="0" presId="urn:microsoft.com/office/officeart/2005/8/layout/bProcess3"/>
    <dgm:cxn modelId="{9671E5FD-7792-4946-A314-56C0A4C2442C}" type="presParOf" srcId="{E880EAC9-ABB6-4E25-AF07-2587734CA030}" destId="{B060BEB2-B509-4833-8FA8-21A3130A829E}" srcOrd="2" destOrd="0" presId="urn:microsoft.com/office/officeart/2005/8/layout/bProcess3"/>
    <dgm:cxn modelId="{565C6154-F979-479D-924B-7DA8059EF71C}" type="presParOf" srcId="{E880EAC9-ABB6-4E25-AF07-2587734CA030}" destId="{4251E193-1665-4919-82A8-CFC0F67B21F5}" srcOrd="3" destOrd="0" presId="urn:microsoft.com/office/officeart/2005/8/layout/bProcess3"/>
    <dgm:cxn modelId="{278A91C2-1A1D-43DC-B9FC-C0F732F33E54}" type="presParOf" srcId="{4251E193-1665-4919-82A8-CFC0F67B21F5}" destId="{181CFCA4-E040-42A2-AC18-FE928C7C1879}" srcOrd="0" destOrd="0" presId="urn:microsoft.com/office/officeart/2005/8/layout/bProcess3"/>
    <dgm:cxn modelId="{C8E775FB-F932-47B5-855F-238A96E0115A}" type="presParOf" srcId="{E880EAC9-ABB6-4E25-AF07-2587734CA030}" destId="{A791FE99-48F7-452B-8E9E-03D650CD2E1A}" srcOrd="4" destOrd="0" presId="urn:microsoft.com/office/officeart/2005/8/layout/bProcess3"/>
    <dgm:cxn modelId="{38D635CA-BD66-4306-8DB8-F1E933A39193}" type="presParOf" srcId="{E880EAC9-ABB6-4E25-AF07-2587734CA030}" destId="{C18F1613-E96C-4014-80AF-CCD52A823DAE}" srcOrd="5" destOrd="0" presId="urn:microsoft.com/office/officeart/2005/8/layout/bProcess3"/>
    <dgm:cxn modelId="{9FCA3D28-6510-4968-8F97-6A93EA008A7A}" type="presParOf" srcId="{C18F1613-E96C-4014-80AF-CCD52A823DAE}" destId="{8E7B761A-0683-48AB-B1AC-FC1B380D0416}" srcOrd="0" destOrd="0" presId="urn:microsoft.com/office/officeart/2005/8/layout/bProcess3"/>
    <dgm:cxn modelId="{5FAC25AC-D968-4B89-9833-18FA2FC5CF28}" type="presParOf" srcId="{E880EAC9-ABB6-4E25-AF07-2587734CA030}" destId="{B74121CE-F654-4EE3-BFC6-E16C86ECF8CE}" srcOrd="6" destOrd="0" presId="urn:microsoft.com/office/officeart/2005/8/layout/bProcess3"/>
    <dgm:cxn modelId="{7F733673-F67F-4377-BD90-D89535794476}" type="presParOf" srcId="{E880EAC9-ABB6-4E25-AF07-2587734CA030}" destId="{2E9A9868-844B-46E9-880D-201CFC75A164}" srcOrd="7" destOrd="0" presId="urn:microsoft.com/office/officeart/2005/8/layout/bProcess3"/>
    <dgm:cxn modelId="{53C19DF5-69B7-4CE3-BECD-6AAD955CCB20}" type="presParOf" srcId="{2E9A9868-844B-46E9-880D-201CFC75A164}" destId="{ACB0A4CB-2CAB-48D8-A9BD-E57B08E78A94}" srcOrd="0" destOrd="0" presId="urn:microsoft.com/office/officeart/2005/8/layout/bProcess3"/>
    <dgm:cxn modelId="{C0E3F37A-A015-428A-A59A-FA18B67D641F}" type="presParOf" srcId="{E880EAC9-ABB6-4E25-AF07-2587734CA030}" destId="{FF9F0B70-A20B-40C2-A912-AD7867ADCD4F}" srcOrd="8" destOrd="0" presId="urn:microsoft.com/office/officeart/2005/8/layout/bProcess3"/>
    <dgm:cxn modelId="{16B570D3-B0B1-40FC-A553-0E9698C3DF9F}" type="presParOf" srcId="{E880EAC9-ABB6-4E25-AF07-2587734CA030}" destId="{29A37BE8-5128-41B2-AD41-9845E24AE66F}" srcOrd="9" destOrd="0" presId="urn:microsoft.com/office/officeart/2005/8/layout/bProcess3"/>
    <dgm:cxn modelId="{49160628-E5D9-4617-93B0-40F61D0E222C}" type="presParOf" srcId="{29A37BE8-5128-41B2-AD41-9845E24AE66F}" destId="{29CD0112-8DC7-4AEA-AAF2-6BFA18AE3207}" srcOrd="0" destOrd="0" presId="urn:microsoft.com/office/officeart/2005/8/layout/bProcess3"/>
    <dgm:cxn modelId="{AFE1EC1B-815F-4809-B69D-A17FBC269C5F}" type="presParOf" srcId="{E880EAC9-ABB6-4E25-AF07-2587734CA030}" destId="{41DADC27-7A8B-4C0E-BEEB-B98F4F209D87}" srcOrd="10" destOrd="0" presId="urn:microsoft.com/office/officeart/2005/8/layout/bProcess3"/>
    <dgm:cxn modelId="{CF56F2B0-0F56-444C-AB86-0CFAD358C0CE}" type="presParOf" srcId="{E880EAC9-ABB6-4E25-AF07-2587734CA030}" destId="{81AB3C69-ADF8-43A7-A628-D99BDB2D35D7}" srcOrd="11" destOrd="0" presId="urn:microsoft.com/office/officeart/2005/8/layout/bProcess3"/>
    <dgm:cxn modelId="{436E33C9-63A4-4C90-B679-D80C841230C4}" type="presParOf" srcId="{81AB3C69-ADF8-43A7-A628-D99BDB2D35D7}" destId="{38921646-E911-401B-8C64-1AB6D6D8A544}" srcOrd="0" destOrd="0" presId="urn:microsoft.com/office/officeart/2005/8/layout/bProcess3"/>
    <dgm:cxn modelId="{51C998B4-62C2-4946-A9D1-CA08EA6D290F}" type="presParOf" srcId="{E880EAC9-ABB6-4E25-AF07-2587734CA030}" destId="{CFD8D632-C970-4090-8B0C-AA9EEAD5EF6A}" srcOrd="12" destOrd="0" presId="urn:microsoft.com/office/officeart/2005/8/layout/bProcess3"/>
    <dgm:cxn modelId="{C172C440-5C3F-488C-A953-993E554A8533}" type="presParOf" srcId="{E880EAC9-ABB6-4E25-AF07-2587734CA030}" destId="{FFD2B477-CD81-47F6-A430-11ACABCD138E}" srcOrd="13" destOrd="0" presId="urn:microsoft.com/office/officeart/2005/8/layout/bProcess3"/>
    <dgm:cxn modelId="{EA8F0076-A829-4017-BC66-67BC55F7D4AD}" type="presParOf" srcId="{FFD2B477-CD81-47F6-A430-11ACABCD138E}" destId="{AF4C726B-6F36-4061-B4A2-A768CA56AB29}" srcOrd="0" destOrd="0" presId="urn:microsoft.com/office/officeart/2005/8/layout/bProcess3"/>
    <dgm:cxn modelId="{F2626B3F-4886-4935-B945-81A41C352DBD}" type="presParOf" srcId="{E880EAC9-ABB6-4E25-AF07-2587734CA030}" destId="{28B6CC10-6D06-4C0D-AFFD-D8B03CD6575B}" srcOrd="14" destOrd="0" presId="urn:microsoft.com/office/officeart/2005/8/layout/bProcess3"/>
    <dgm:cxn modelId="{891AFAF0-E159-45B5-8FAB-940BE324E3C2}" type="presParOf" srcId="{E880EAC9-ABB6-4E25-AF07-2587734CA030}" destId="{F9539932-EB82-42AC-A1D5-94BD71F534BC}" srcOrd="15" destOrd="0" presId="urn:microsoft.com/office/officeart/2005/8/layout/bProcess3"/>
    <dgm:cxn modelId="{C1DEFD5B-F5AA-47A5-B79A-FAB7538F4ADF}" type="presParOf" srcId="{F9539932-EB82-42AC-A1D5-94BD71F534BC}" destId="{B98A6F65-8509-40A6-99CD-1B61501649DB}" srcOrd="0" destOrd="0" presId="urn:microsoft.com/office/officeart/2005/8/layout/bProcess3"/>
    <dgm:cxn modelId="{5A16C1C8-FF22-42FC-BA2C-C45AA4D8BB04}" type="presParOf" srcId="{E880EAC9-ABB6-4E25-AF07-2587734CA030}" destId="{1E607D68-8A5D-4375-A155-F080599E8FBD}" srcOrd="16" destOrd="0" presId="urn:microsoft.com/office/officeart/2005/8/layout/bProcess3"/>
    <dgm:cxn modelId="{F2DE30B9-D772-42F2-B19C-E8C299E0A982}" type="presParOf" srcId="{E880EAC9-ABB6-4E25-AF07-2587734CA030}" destId="{B3148E08-5A68-49F6-9976-F1EB628B44DE}" srcOrd="17" destOrd="0" presId="urn:microsoft.com/office/officeart/2005/8/layout/bProcess3"/>
    <dgm:cxn modelId="{86D8F659-4AAD-4255-857A-6BA4706C2E1F}" type="presParOf" srcId="{B3148E08-5A68-49F6-9976-F1EB628B44DE}" destId="{97A8E0EB-4DC3-48A1-9913-174DB80F3AB7}" srcOrd="0" destOrd="0" presId="urn:microsoft.com/office/officeart/2005/8/layout/bProcess3"/>
    <dgm:cxn modelId="{1F44264C-6D22-4E87-A3C5-DF54DAC457A5}" type="presParOf" srcId="{E880EAC9-ABB6-4E25-AF07-2587734CA030}" destId="{7B0C1197-5CF5-4869-9373-C64EA73610C7}" srcOrd="18" destOrd="0" presId="urn:microsoft.com/office/officeart/2005/8/layout/bProcess3"/>
    <dgm:cxn modelId="{C1E05274-D13F-4708-8769-7264B0224198}" type="presParOf" srcId="{E880EAC9-ABB6-4E25-AF07-2587734CA030}" destId="{41294AD3-54F8-4610-B872-7DE963C8E545}" srcOrd="19" destOrd="0" presId="urn:microsoft.com/office/officeart/2005/8/layout/bProcess3"/>
    <dgm:cxn modelId="{1776953D-B6BB-4353-B95B-1B4EE09DA385}" type="presParOf" srcId="{41294AD3-54F8-4610-B872-7DE963C8E545}" destId="{9D584E9D-B7EB-491B-8019-B301A8842F6C}" srcOrd="0" destOrd="0" presId="urn:microsoft.com/office/officeart/2005/8/layout/bProcess3"/>
    <dgm:cxn modelId="{00A22A31-2912-4C3C-B6A5-876D9515E465}" type="presParOf" srcId="{E880EAC9-ABB6-4E25-AF07-2587734CA030}" destId="{CD718644-B56A-4692-AD21-71B27DB97889}" srcOrd="20" destOrd="0" presId="urn:microsoft.com/office/officeart/2005/8/layout/bProcess3"/>
    <dgm:cxn modelId="{A7346AA7-813A-492D-A7D9-801E06E5A3B4}" type="presParOf" srcId="{E880EAC9-ABB6-4E25-AF07-2587734CA030}" destId="{E41216BD-2170-469D-A183-1831D9C1504B}" srcOrd="21" destOrd="0" presId="urn:microsoft.com/office/officeart/2005/8/layout/bProcess3"/>
    <dgm:cxn modelId="{5A2159F0-94B4-4242-9DAF-1FA8F83C59F7}" type="presParOf" srcId="{E41216BD-2170-469D-A183-1831D9C1504B}" destId="{7C98DA4A-0CED-45E4-8ABD-E68D08BE9D10}" srcOrd="0" destOrd="0" presId="urn:microsoft.com/office/officeart/2005/8/layout/bProcess3"/>
    <dgm:cxn modelId="{8C3B47D6-DE17-4130-914B-8885AF005571}" type="presParOf" srcId="{E880EAC9-ABB6-4E25-AF07-2587734CA030}" destId="{7571A07D-0922-4DEF-BDD0-03569C48B3DC}" srcOrd="22" destOrd="0" presId="urn:microsoft.com/office/officeart/2005/8/layout/bProcess3"/>
    <dgm:cxn modelId="{A276C319-07C8-458F-8B02-F5572EB2A793}" type="presParOf" srcId="{E880EAC9-ABB6-4E25-AF07-2587734CA030}" destId="{1A1D7847-5A6A-435C-B97E-4213C2FA1C9D}" srcOrd="23" destOrd="0" presId="urn:microsoft.com/office/officeart/2005/8/layout/bProcess3"/>
    <dgm:cxn modelId="{49D6F3D3-AADA-4112-9C93-6966D8C6382E}" type="presParOf" srcId="{1A1D7847-5A6A-435C-B97E-4213C2FA1C9D}" destId="{28ACECD4-B0A5-4362-9136-5CDB7D0ACB9E}" srcOrd="0" destOrd="0" presId="urn:microsoft.com/office/officeart/2005/8/layout/bProcess3"/>
    <dgm:cxn modelId="{38AC4BC6-9453-4AC1-855D-B1297CC9A894}" type="presParOf" srcId="{E880EAC9-ABB6-4E25-AF07-2587734CA030}" destId="{EAE6AC97-7A7A-4657-ADF8-86FA893D6AF0}" srcOrd="24" destOrd="0" presId="urn:microsoft.com/office/officeart/2005/8/layout/bProcess3"/>
    <dgm:cxn modelId="{383846F5-2D42-4580-8C93-5521530FE126}" type="presParOf" srcId="{E880EAC9-ABB6-4E25-AF07-2587734CA030}" destId="{9770E0A3-18D1-425A-8BB1-A9DFE06DD260}" srcOrd="25" destOrd="0" presId="urn:microsoft.com/office/officeart/2005/8/layout/bProcess3"/>
    <dgm:cxn modelId="{DE0FB747-8143-4424-B257-07310898CC0E}" type="presParOf" srcId="{9770E0A3-18D1-425A-8BB1-A9DFE06DD260}" destId="{3C1D09B3-A3AB-42DF-AEE5-C277CD89E8AD}" srcOrd="0" destOrd="0" presId="urn:microsoft.com/office/officeart/2005/8/layout/bProcess3"/>
    <dgm:cxn modelId="{D0EC130C-2BF1-4A68-9592-EAA6905D979E}"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B80EB004-4C85-40A1-A887-AA5B2198D4AA}" type="presOf" srcId="{CBDF7B75-83AC-481B-935C-29341ADF4436}" destId="{E41216BD-2170-469D-A183-1831D9C1504B}" srcOrd="0" destOrd="0" presId="urn:microsoft.com/office/officeart/2005/8/layout/bProcess3"/>
    <dgm:cxn modelId="{796B9315-20A9-415C-A64C-D29FB31431E2}" type="presOf" srcId="{93797829-E2E5-4CCD-98EF-E627DF966E05}" destId="{28B6CC10-6D06-4C0D-AFFD-D8B03CD6575B}" srcOrd="0" destOrd="0" presId="urn:microsoft.com/office/officeart/2005/8/layout/bProcess3"/>
    <dgm:cxn modelId="{781B8517-CF6D-470F-AA1A-C03855D2347B}" type="presOf" srcId="{E690AC52-9EB2-42B2-AB7C-679A2FE60742}" destId="{A791FE99-48F7-452B-8E9E-03D650CD2E1A}" srcOrd="0" destOrd="0" presId="urn:microsoft.com/office/officeart/2005/8/layout/bProcess3"/>
    <dgm:cxn modelId="{722AE61C-9B5F-4ADB-9C5B-21DC6B2855E5}" type="presOf" srcId="{E9B79622-A8CE-4231-93F2-DD78326E0D50}" destId="{F9539932-EB82-42AC-A1D5-94BD71F534BC}"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23DB0424-FB0A-4AB7-8780-2D58F8C912AE}" type="presOf" srcId="{76A04998-FDD8-4495-A60E-269014C316F5}" destId="{41DADC27-7A8B-4C0E-BEEB-B98F4F209D87}" srcOrd="0" destOrd="0" presId="urn:microsoft.com/office/officeart/2005/8/layout/bProcess3"/>
    <dgm:cxn modelId="{B66A7526-07A1-4169-8179-0FCFA36B73DB}" type="presOf" srcId="{59F31292-03FC-4975-9E44-82246AE8366F}" destId="{9770E0A3-18D1-425A-8BB1-A9DFE06DD260}" srcOrd="0" destOrd="0" presId="urn:microsoft.com/office/officeart/2005/8/layout/bProcess3"/>
    <dgm:cxn modelId="{E002132A-3E49-4862-9EF1-6D646B8442C4}" type="presOf" srcId="{CBDF7B75-83AC-481B-935C-29341ADF4436}" destId="{7C98DA4A-0CED-45E4-8ABD-E68D08BE9D10}" srcOrd="1" destOrd="0" presId="urn:microsoft.com/office/officeart/2005/8/layout/bProcess3"/>
    <dgm:cxn modelId="{0204462B-C21B-47CC-B4C8-5AAB22044712}" type="presOf" srcId="{E43DFC76-D3A8-4B7C-A22D-815BF6A3A21A}" destId="{41294AD3-54F8-4610-B872-7DE963C8E545}" srcOrd="0" destOrd="0" presId="urn:microsoft.com/office/officeart/2005/8/layout/bProcess3"/>
    <dgm:cxn modelId="{F558AF31-3820-4699-B654-CDD31A009364}" type="presOf" srcId="{59F31292-03FC-4975-9E44-82246AE8366F}" destId="{3C1D09B3-A3AB-42DF-AEE5-C277CD89E8AD}" srcOrd="1" destOrd="0" presId="urn:microsoft.com/office/officeart/2005/8/layout/bProcess3"/>
    <dgm:cxn modelId="{EB53D833-D554-46CB-8755-F587532283AD}" type="presOf" srcId="{2CCE7EE0-7BED-4683-8528-21EDED0B3222}" destId="{C18F1613-E96C-4014-80AF-CCD52A823DAE}"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B0F9F75C-C526-4DD2-AAAF-044C2B94D8A1}" type="presOf" srcId="{AF233270-F21A-4A26-8178-4E5115523958}" destId="{FF9F0B70-A20B-40C2-A912-AD7867ADCD4F}" srcOrd="0" destOrd="0" presId="urn:microsoft.com/office/officeart/2005/8/layout/bProcess3"/>
    <dgm:cxn modelId="{7B5A7C60-4BF3-4FC8-A9A6-866070E5C086}" type="presOf" srcId="{406C482F-2C2E-4155-832D-E9C64CE4989F}" destId="{1E607D68-8A5D-4375-A155-F080599E8FBD}" srcOrd="0" destOrd="0" presId="urn:microsoft.com/office/officeart/2005/8/layout/bProcess3"/>
    <dgm:cxn modelId="{ECB6EE62-EC53-493A-9715-B1E44853D7F6}" type="presOf" srcId="{642E760C-35B5-4A45-97AF-F662007973B3}" destId="{E880EAC9-ABB6-4E25-AF07-2587734CA030}"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D36F4366-02AC-4F14-80B5-53BA14AF85C6}" type="presOf" srcId="{117B0F23-A03B-4CFD-9C86-D4DFDC93BD93}" destId="{7571A07D-0922-4DEF-BDD0-03569C48B3DC}"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B4D3C66A-C7F2-4C0B-BEC0-6E3F7B2D266F}" type="presOf" srcId="{1F56BBB2-CF03-473C-89F3-EAAF0870895B}" destId="{7B0C1197-5CF5-4869-9373-C64EA73610C7}" srcOrd="0" destOrd="0" presId="urn:microsoft.com/office/officeart/2005/8/layout/bProcess3"/>
    <dgm:cxn modelId="{3D19F84A-B8DF-4020-BE48-C1E3373B1AE2}" type="presOf" srcId="{E43DFC76-D3A8-4B7C-A22D-815BF6A3A21A}" destId="{9D584E9D-B7EB-491B-8019-B301A8842F6C}" srcOrd="1" destOrd="0" presId="urn:microsoft.com/office/officeart/2005/8/layout/bProcess3"/>
    <dgm:cxn modelId="{25DE176D-C9DB-4DE1-A058-9E7C31FE3504}" type="presOf" srcId="{70CC17D4-5C48-48DA-ACE6-71C73F850C7D}" destId="{CD718644-B56A-4692-AD21-71B27DB97889}" srcOrd="0" destOrd="0" presId="urn:microsoft.com/office/officeart/2005/8/layout/bProcess3"/>
    <dgm:cxn modelId="{FD6E5A6E-79AA-4B4A-83A3-CE71C205D559}" type="presOf" srcId="{05DABF50-5E01-47F8-B4E0-39B01E7C8869}" destId="{2E9A9868-844B-46E9-880D-201CFC75A164}" srcOrd="0" destOrd="0" presId="urn:microsoft.com/office/officeart/2005/8/layout/bProcess3"/>
    <dgm:cxn modelId="{3A51696F-0275-4857-AF8E-317E93B25AB8}" type="presOf" srcId="{2B3D4530-A04D-4B04-99FC-8C482523F9A8}" destId="{AF4C726B-6F36-4061-B4A2-A768CA56AB29}" srcOrd="1" destOrd="0" presId="urn:microsoft.com/office/officeart/2005/8/layout/bProcess3"/>
    <dgm:cxn modelId="{8B2E0451-8B8C-4F40-85E7-C2A257787268}" type="presOf" srcId="{543D22BC-43CB-489C-B5E1-C99614B7ECDE}" destId="{81AB3C69-ADF8-43A7-A628-D99BDB2D35D7}" srcOrd="0" destOrd="0" presId="urn:microsoft.com/office/officeart/2005/8/layout/bProcess3"/>
    <dgm:cxn modelId="{12596672-896E-476D-AEEC-5FC724DCF799}" type="presOf" srcId="{83C0B441-C797-415E-A65B-0C469A7A79BF}" destId="{BAF460D8-7D51-4653-AD53-8605523A36FB}" srcOrd="1" destOrd="0" presId="urn:microsoft.com/office/officeart/2005/8/layout/bProcess3"/>
    <dgm:cxn modelId="{F20D5672-BDAF-42BA-A2CB-28757834531A}" type="presOf" srcId="{AC395441-0EEA-4E07-B2D4-E060DDAA9F2D}" destId="{1A1D7847-5A6A-435C-B97E-4213C2FA1C9D}" srcOrd="0" destOrd="0" presId="urn:microsoft.com/office/officeart/2005/8/layout/bProcess3"/>
    <dgm:cxn modelId="{76F3717A-F012-41F6-975A-4D87499FE188}" type="presOf" srcId="{2CCE7EE0-7BED-4683-8528-21EDED0B3222}" destId="{8E7B761A-0683-48AB-B1AC-FC1B380D0416}"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393BF586-DEE7-4FF2-B153-2664BA738467}" type="presOf" srcId="{1E5AA7CC-F449-4CBD-BE26-C743818C283E}" destId="{4251E193-1665-4919-82A8-CFC0F67B21F5}" srcOrd="0" destOrd="0" presId="urn:microsoft.com/office/officeart/2005/8/layout/bProcess3"/>
    <dgm:cxn modelId="{C0BB978B-4B65-493F-B68A-3911532B4BC6}" type="presOf" srcId="{6A6709C0-220F-4CEC-8447-FC3CAB1933DA}" destId="{EAE6AC97-7A7A-4657-ADF8-86FA893D6AF0}" srcOrd="0" destOrd="0" presId="urn:microsoft.com/office/officeart/2005/8/layout/bProcess3"/>
    <dgm:cxn modelId="{3898C78F-14C3-47F4-B228-0328588CAF8B}" type="presOf" srcId="{AC395441-0EEA-4E07-B2D4-E060DDAA9F2D}" destId="{28ACECD4-B0A5-4362-9136-5CDB7D0ACB9E}" srcOrd="1" destOrd="0" presId="urn:microsoft.com/office/officeart/2005/8/layout/bProcess3"/>
    <dgm:cxn modelId="{612DBEA2-5BAC-4222-A8CC-24DE41CF98E9}" type="presOf" srcId="{9E19AC3D-3182-4F47-9F6C-ADDBFBFC6D64}" destId="{CFD8D632-C970-4090-8B0C-AA9EEAD5EF6A}"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0B0F8EA3-0E51-49A2-8617-42FE6A804BFD}" type="presOf" srcId="{C3790159-D714-4722-8944-33C098810BAE}" destId="{29A37BE8-5128-41B2-AD41-9845E24AE66F}" srcOrd="0" destOrd="0" presId="urn:microsoft.com/office/officeart/2005/8/layout/bProcess3"/>
    <dgm:cxn modelId="{223156AA-AF03-4478-856D-744739E7A715}" type="presOf" srcId="{E9B79622-A8CE-4231-93F2-DD78326E0D50}" destId="{B98A6F65-8509-40A6-99CD-1B61501649DB}" srcOrd="1" destOrd="0" presId="urn:microsoft.com/office/officeart/2005/8/layout/bProcess3"/>
    <dgm:cxn modelId="{A210A0AF-BB08-42C1-8722-59F90768A798}" type="presOf" srcId="{2B3D4530-A04D-4B04-99FC-8C482523F9A8}" destId="{FFD2B477-CD81-47F6-A430-11ACABCD138E}" srcOrd="0" destOrd="0" presId="urn:microsoft.com/office/officeart/2005/8/layout/bProcess3"/>
    <dgm:cxn modelId="{43C8DDB9-E978-43D7-8FFE-A54475449F77}" type="presOf" srcId="{7BC64EAE-82B3-499F-86BE-1791A1234C3E}" destId="{9360CA73-0B07-4FCC-8665-A26A74F8216E}" srcOrd="0" destOrd="0" presId="urn:microsoft.com/office/officeart/2005/8/layout/bProcess3"/>
    <dgm:cxn modelId="{663F4ABA-D5F0-4A06-A8BB-494F327AC7E3}" type="presOf" srcId="{1E5AA7CC-F449-4CBD-BE26-C743818C283E}" destId="{181CFCA4-E040-42A2-AC18-FE928C7C1879}"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246283C5-6EE8-4052-9838-389502F3159A}" type="presOf" srcId="{83C0B441-C797-415E-A65B-0C469A7A79BF}" destId="{7D079010-02C0-4FA3-91E7-3ED721C0844C}"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D7D7BECB-C42D-4462-AB87-DA54862383E8}" type="presOf" srcId="{05DABF50-5E01-47F8-B4E0-39B01E7C8869}" destId="{ACB0A4CB-2CAB-48D8-A9BD-E57B08E78A94}" srcOrd="1" destOrd="0" presId="urn:microsoft.com/office/officeart/2005/8/layout/bProcess3"/>
    <dgm:cxn modelId="{7DC0CDCF-E201-4F97-B8F0-A0C3B1792464}" type="presOf" srcId="{CAF9525C-136E-48CC-9989-0334FFA7608E}" destId="{97A8E0EB-4DC3-48A1-9913-174DB80F3AB7}" srcOrd="1" destOrd="0" presId="urn:microsoft.com/office/officeart/2005/8/layout/bProcess3"/>
    <dgm:cxn modelId="{4FD461D1-B4F8-48FC-B815-F0C1F53224E9}" type="presOf" srcId="{C3790159-D714-4722-8944-33C098810BAE}" destId="{29CD0112-8DC7-4AEA-AAF2-6BFA18AE3207}" srcOrd="1" destOrd="0" presId="urn:microsoft.com/office/officeart/2005/8/layout/bProcess3"/>
    <dgm:cxn modelId="{7118A3E0-9D9E-4DA3-BD42-5111D84FAB5A}" type="presOf" srcId="{378B1CBB-59A4-4B24-85BC-7063A0FCE0D0}" destId="{29AECE82-E3E1-4AC3-A981-80060B0261C8}" srcOrd="0" destOrd="0" presId="urn:microsoft.com/office/officeart/2005/8/layout/bProcess3"/>
    <dgm:cxn modelId="{367726E1-C2A1-4C72-8099-B843799DF9EC}" type="presOf" srcId="{0C0C4FC2-EEE7-4F9F-A83F-927B965FEBF9}" destId="{B74121CE-F654-4EE3-BFC6-E16C86ECF8CE}"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F0637DED-E347-4C2B-B240-23E55021FDBC}" srcId="{642E760C-35B5-4A45-97AF-F662007973B3}" destId="{9E19AC3D-3182-4F47-9F6C-ADDBFBFC6D64}" srcOrd="6" destOrd="0" parTransId="{5A120620-3930-484E-8A40-C32F3330E081}" sibTransId="{2B3D4530-A04D-4B04-99FC-8C482523F9A8}"/>
    <dgm:cxn modelId="{84A8EAEE-28F1-4467-A3B0-1D3133ACEFC1}" type="presOf" srcId="{543D22BC-43CB-489C-B5E1-C99614B7ECDE}" destId="{38921646-E911-401B-8C64-1AB6D6D8A544}" srcOrd="1"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38CFAAFB-6517-45B7-AF3E-2B0EE69A4073}" type="presOf" srcId="{CAF9525C-136E-48CC-9989-0334FFA7608E}" destId="{B3148E08-5A68-49F6-9976-F1EB628B44DE}" srcOrd="0" destOrd="0" presId="urn:microsoft.com/office/officeart/2005/8/layout/bProcess3"/>
    <dgm:cxn modelId="{BEA407FD-0EA6-41A5-A0FE-4D3C841A9BFF}" type="presOf" srcId="{326EA09B-8DAC-4D60-8B52-E5E02E5FC560}" destId="{B060BEB2-B509-4833-8FA8-21A3130A829E}" srcOrd="0" destOrd="0" presId="urn:microsoft.com/office/officeart/2005/8/layout/bProcess3"/>
    <dgm:cxn modelId="{C13D82D9-1FEB-48C9-ADBE-DE89F8A082AE}" type="presParOf" srcId="{E880EAC9-ABB6-4E25-AF07-2587734CA030}" destId="{9360CA73-0B07-4FCC-8665-A26A74F8216E}" srcOrd="0" destOrd="0" presId="urn:microsoft.com/office/officeart/2005/8/layout/bProcess3"/>
    <dgm:cxn modelId="{261396B1-D6AF-464C-B769-FBAB3EC5B6AC}" type="presParOf" srcId="{E880EAC9-ABB6-4E25-AF07-2587734CA030}" destId="{7D079010-02C0-4FA3-91E7-3ED721C0844C}" srcOrd="1" destOrd="0" presId="urn:microsoft.com/office/officeart/2005/8/layout/bProcess3"/>
    <dgm:cxn modelId="{CB992C4B-AAEC-4ABF-9E34-B09D5D2CDCB0}" type="presParOf" srcId="{7D079010-02C0-4FA3-91E7-3ED721C0844C}" destId="{BAF460D8-7D51-4653-AD53-8605523A36FB}" srcOrd="0" destOrd="0" presId="urn:microsoft.com/office/officeart/2005/8/layout/bProcess3"/>
    <dgm:cxn modelId="{64A57472-2096-4080-9543-C19D2F3EC25B}" type="presParOf" srcId="{E880EAC9-ABB6-4E25-AF07-2587734CA030}" destId="{B060BEB2-B509-4833-8FA8-21A3130A829E}" srcOrd="2" destOrd="0" presId="urn:microsoft.com/office/officeart/2005/8/layout/bProcess3"/>
    <dgm:cxn modelId="{B0501DC7-9F6A-480A-B943-8EE97AB01DE3}" type="presParOf" srcId="{E880EAC9-ABB6-4E25-AF07-2587734CA030}" destId="{4251E193-1665-4919-82A8-CFC0F67B21F5}" srcOrd="3" destOrd="0" presId="urn:microsoft.com/office/officeart/2005/8/layout/bProcess3"/>
    <dgm:cxn modelId="{CB10A96D-231F-4DA9-8D46-E63BBB085F05}" type="presParOf" srcId="{4251E193-1665-4919-82A8-CFC0F67B21F5}" destId="{181CFCA4-E040-42A2-AC18-FE928C7C1879}" srcOrd="0" destOrd="0" presId="urn:microsoft.com/office/officeart/2005/8/layout/bProcess3"/>
    <dgm:cxn modelId="{CFC0F626-ABB8-467B-A15C-FF58B555B3DC}" type="presParOf" srcId="{E880EAC9-ABB6-4E25-AF07-2587734CA030}" destId="{A791FE99-48F7-452B-8E9E-03D650CD2E1A}" srcOrd="4" destOrd="0" presId="urn:microsoft.com/office/officeart/2005/8/layout/bProcess3"/>
    <dgm:cxn modelId="{D9DE1E62-82B4-4F8A-9D84-E2671E2D8970}" type="presParOf" srcId="{E880EAC9-ABB6-4E25-AF07-2587734CA030}" destId="{C18F1613-E96C-4014-80AF-CCD52A823DAE}" srcOrd="5" destOrd="0" presId="urn:microsoft.com/office/officeart/2005/8/layout/bProcess3"/>
    <dgm:cxn modelId="{ED653EA7-D9E6-430C-BFC3-3E2ACAE74743}" type="presParOf" srcId="{C18F1613-E96C-4014-80AF-CCD52A823DAE}" destId="{8E7B761A-0683-48AB-B1AC-FC1B380D0416}" srcOrd="0" destOrd="0" presId="urn:microsoft.com/office/officeart/2005/8/layout/bProcess3"/>
    <dgm:cxn modelId="{D8E5466F-A2BC-4F9C-B2F8-536A202B4EB5}" type="presParOf" srcId="{E880EAC9-ABB6-4E25-AF07-2587734CA030}" destId="{B74121CE-F654-4EE3-BFC6-E16C86ECF8CE}" srcOrd="6" destOrd="0" presId="urn:microsoft.com/office/officeart/2005/8/layout/bProcess3"/>
    <dgm:cxn modelId="{DD2A5176-E4AD-447F-AB15-81575B249256}" type="presParOf" srcId="{E880EAC9-ABB6-4E25-AF07-2587734CA030}" destId="{2E9A9868-844B-46E9-880D-201CFC75A164}" srcOrd="7" destOrd="0" presId="urn:microsoft.com/office/officeart/2005/8/layout/bProcess3"/>
    <dgm:cxn modelId="{ECC86243-D66A-4B85-AC3D-E61B7F6CDD01}" type="presParOf" srcId="{2E9A9868-844B-46E9-880D-201CFC75A164}" destId="{ACB0A4CB-2CAB-48D8-A9BD-E57B08E78A94}" srcOrd="0" destOrd="0" presId="urn:microsoft.com/office/officeart/2005/8/layout/bProcess3"/>
    <dgm:cxn modelId="{96AB17A5-B7A7-4E35-9D25-5D565C29C78D}" type="presParOf" srcId="{E880EAC9-ABB6-4E25-AF07-2587734CA030}" destId="{FF9F0B70-A20B-40C2-A912-AD7867ADCD4F}" srcOrd="8" destOrd="0" presId="urn:microsoft.com/office/officeart/2005/8/layout/bProcess3"/>
    <dgm:cxn modelId="{4D610AB1-AFCF-42F3-A5FE-38E92AE1F5BA}" type="presParOf" srcId="{E880EAC9-ABB6-4E25-AF07-2587734CA030}" destId="{29A37BE8-5128-41B2-AD41-9845E24AE66F}" srcOrd="9" destOrd="0" presId="urn:microsoft.com/office/officeart/2005/8/layout/bProcess3"/>
    <dgm:cxn modelId="{16522268-2F63-4DEE-8F37-2786A77C0FDF}" type="presParOf" srcId="{29A37BE8-5128-41B2-AD41-9845E24AE66F}" destId="{29CD0112-8DC7-4AEA-AAF2-6BFA18AE3207}" srcOrd="0" destOrd="0" presId="urn:microsoft.com/office/officeart/2005/8/layout/bProcess3"/>
    <dgm:cxn modelId="{2FF1818B-BE52-4E50-85BB-10E9F59C4776}" type="presParOf" srcId="{E880EAC9-ABB6-4E25-AF07-2587734CA030}" destId="{41DADC27-7A8B-4C0E-BEEB-B98F4F209D87}" srcOrd="10" destOrd="0" presId="urn:microsoft.com/office/officeart/2005/8/layout/bProcess3"/>
    <dgm:cxn modelId="{7A08730F-FA28-4DBE-A27C-705357732E06}" type="presParOf" srcId="{E880EAC9-ABB6-4E25-AF07-2587734CA030}" destId="{81AB3C69-ADF8-43A7-A628-D99BDB2D35D7}" srcOrd="11" destOrd="0" presId="urn:microsoft.com/office/officeart/2005/8/layout/bProcess3"/>
    <dgm:cxn modelId="{7E1072D7-4282-449E-AF61-DEAC46ACF2B8}" type="presParOf" srcId="{81AB3C69-ADF8-43A7-A628-D99BDB2D35D7}" destId="{38921646-E911-401B-8C64-1AB6D6D8A544}" srcOrd="0" destOrd="0" presId="urn:microsoft.com/office/officeart/2005/8/layout/bProcess3"/>
    <dgm:cxn modelId="{29F5283C-F8D5-4365-8620-DF81314FEB69}" type="presParOf" srcId="{E880EAC9-ABB6-4E25-AF07-2587734CA030}" destId="{CFD8D632-C970-4090-8B0C-AA9EEAD5EF6A}" srcOrd="12" destOrd="0" presId="urn:microsoft.com/office/officeart/2005/8/layout/bProcess3"/>
    <dgm:cxn modelId="{CF984B90-26A4-40C2-BEC6-0892CFAAC389}" type="presParOf" srcId="{E880EAC9-ABB6-4E25-AF07-2587734CA030}" destId="{FFD2B477-CD81-47F6-A430-11ACABCD138E}" srcOrd="13" destOrd="0" presId="urn:microsoft.com/office/officeart/2005/8/layout/bProcess3"/>
    <dgm:cxn modelId="{24CD5585-C864-4FFF-A7FB-263D96707BDD}" type="presParOf" srcId="{FFD2B477-CD81-47F6-A430-11ACABCD138E}" destId="{AF4C726B-6F36-4061-B4A2-A768CA56AB29}" srcOrd="0" destOrd="0" presId="urn:microsoft.com/office/officeart/2005/8/layout/bProcess3"/>
    <dgm:cxn modelId="{080FBC3C-E4EB-4F54-9B9F-2E92736289CF}" type="presParOf" srcId="{E880EAC9-ABB6-4E25-AF07-2587734CA030}" destId="{28B6CC10-6D06-4C0D-AFFD-D8B03CD6575B}" srcOrd="14" destOrd="0" presId="urn:microsoft.com/office/officeart/2005/8/layout/bProcess3"/>
    <dgm:cxn modelId="{E6A7ABCA-81A3-4B89-AE74-A5CE8A619DB9}" type="presParOf" srcId="{E880EAC9-ABB6-4E25-AF07-2587734CA030}" destId="{F9539932-EB82-42AC-A1D5-94BD71F534BC}" srcOrd="15" destOrd="0" presId="urn:microsoft.com/office/officeart/2005/8/layout/bProcess3"/>
    <dgm:cxn modelId="{F53D1AA2-BECF-414D-B1DD-E5ED338553CC}" type="presParOf" srcId="{F9539932-EB82-42AC-A1D5-94BD71F534BC}" destId="{B98A6F65-8509-40A6-99CD-1B61501649DB}" srcOrd="0" destOrd="0" presId="urn:microsoft.com/office/officeart/2005/8/layout/bProcess3"/>
    <dgm:cxn modelId="{1BC82094-F142-4BC8-9DB2-10263DE64773}" type="presParOf" srcId="{E880EAC9-ABB6-4E25-AF07-2587734CA030}" destId="{1E607D68-8A5D-4375-A155-F080599E8FBD}" srcOrd="16" destOrd="0" presId="urn:microsoft.com/office/officeart/2005/8/layout/bProcess3"/>
    <dgm:cxn modelId="{B3C1ECE5-0592-44A3-B0A8-AB8DBA9B4B8A}" type="presParOf" srcId="{E880EAC9-ABB6-4E25-AF07-2587734CA030}" destId="{B3148E08-5A68-49F6-9976-F1EB628B44DE}" srcOrd="17" destOrd="0" presId="urn:microsoft.com/office/officeart/2005/8/layout/bProcess3"/>
    <dgm:cxn modelId="{7E83F4CE-889F-4D95-8294-338029263C3F}" type="presParOf" srcId="{B3148E08-5A68-49F6-9976-F1EB628B44DE}" destId="{97A8E0EB-4DC3-48A1-9913-174DB80F3AB7}" srcOrd="0" destOrd="0" presId="urn:microsoft.com/office/officeart/2005/8/layout/bProcess3"/>
    <dgm:cxn modelId="{2BB6EE65-049A-4DD6-B93A-3CD5092E71C4}" type="presParOf" srcId="{E880EAC9-ABB6-4E25-AF07-2587734CA030}" destId="{7B0C1197-5CF5-4869-9373-C64EA73610C7}" srcOrd="18" destOrd="0" presId="urn:microsoft.com/office/officeart/2005/8/layout/bProcess3"/>
    <dgm:cxn modelId="{B0B37111-8948-4D09-BBA1-697E007E92D2}" type="presParOf" srcId="{E880EAC9-ABB6-4E25-AF07-2587734CA030}" destId="{41294AD3-54F8-4610-B872-7DE963C8E545}" srcOrd="19" destOrd="0" presId="urn:microsoft.com/office/officeart/2005/8/layout/bProcess3"/>
    <dgm:cxn modelId="{D6D8374F-F682-4060-8C0B-8E5AE2DEDA33}" type="presParOf" srcId="{41294AD3-54F8-4610-B872-7DE963C8E545}" destId="{9D584E9D-B7EB-491B-8019-B301A8842F6C}" srcOrd="0" destOrd="0" presId="urn:microsoft.com/office/officeart/2005/8/layout/bProcess3"/>
    <dgm:cxn modelId="{F72BF358-3B50-416D-9B3D-4E6887AD8911}" type="presParOf" srcId="{E880EAC9-ABB6-4E25-AF07-2587734CA030}" destId="{CD718644-B56A-4692-AD21-71B27DB97889}" srcOrd="20" destOrd="0" presId="urn:microsoft.com/office/officeart/2005/8/layout/bProcess3"/>
    <dgm:cxn modelId="{E7E8B7EB-398D-4476-841D-CBCA1FC5E327}" type="presParOf" srcId="{E880EAC9-ABB6-4E25-AF07-2587734CA030}" destId="{E41216BD-2170-469D-A183-1831D9C1504B}" srcOrd="21" destOrd="0" presId="urn:microsoft.com/office/officeart/2005/8/layout/bProcess3"/>
    <dgm:cxn modelId="{97010756-1349-4825-9108-6B2006305479}" type="presParOf" srcId="{E41216BD-2170-469D-A183-1831D9C1504B}" destId="{7C98DA4A-0CED-45E4-8ABD-E68D08BE9D10}" srcOrd="0" destOrd="0" presId="urn:microsoft.com/office/officeart/2005/8/layout/bProcess3"/>
    <dgm:cxn modelId="{20335F23-E0A3-42E6-8FB6-BDC865245339}" type="presParOf" srcId="{E880EAC9-ABB6-4E25-AF07-2587734CA030}" destId="{7571A07D-0922-4DEF-BDD0-03569C48B3DC}" srcOrd="22" destOrd="0" presId="urn:microsoft.com/office/officeart/2005/8/layout/bProcess3"/>
    <dgm:cxn modelId="{8861A0E6-24FE-4580-95B5-5206FEE5E283}" type="presParOf" srcId="{E880EAC9-ABB6-4E25-AF07-2587734CA030}" destId="{1A1D7847-5A6A-435C-B97E-4213C2FA1C9D}" srcOrd="23" destOrd="0" presId="urn:microsoft.com/office/officeart/2005/8/layout/bProcess3"/>
    <dgm:cxn modelId="{8E233538-49BC-4E78-9C8A-7D27FEE38932}" type="presParOf" srcId="{1A1D7847-5A6A-435C-B97E-4213C2FA1C9D}" destId="{28ACECD4-B0A5-4362-9136-5CDB7D0ACB9E}" srcOrd="0" destOrd="0" presId="urn:microsoft.com/office/officeart/2005/8/layout/bProcess3"/>
    <dgm:cxn modelId="{C92ECABB-7592-4257-96FC-EC997312F1AE}" type="presParOf" srcId="{E880EAC9-ABB6-4E25-AF07-2587734CA030}" destId="{EAE6AC97-7A7A-4657-ADF8-86FA893D6AF0}" srcOrd="24" destOrd="0" presId="urn:microsoft.com/office/officeart/2005/8/layout/bProcess3"/>
    <dgm:cxn modelId="{77AC4A5A-7650-424D-A982-FE2DDD146446}" type="presParOf" srcId="{E880EAC9-ABB6-4E25-AF07-2587734CA030}" destId="{9770E0A3-18D1-425A-8BB1-A9DFE06DD260}" srcOrd="25" destOrd="0" presId="urn:microsoft.com/office/officeart/2005/8/layout/bProcess3"/>
    <dgm:cxn modelId="{4E2AECDB-8290-4FDE-9B66-F12D7D03CFB3}" type="presParOf" srcId="{9770E0A3-18D1-425A-8BB1-A9DFE06DD260}" destId="{3C1D09B3-A3AB-42DF-AEE5-C277CD89E8AD}" srcOrd="0" destOrd="0" presId="urn:microsoft.com/office/officeart/2005/8/layout/bProcess3"/>
    <dgm:cxn modelId="{29985C98-FED9-47EC-9FEA-2F967A9FB18A}"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a:solidFill>
                <a:schemeClr val="accent5">
                  <a:lumMod val="50000"/>
                </a:schemeClr>
              </a:solidFill>
            </a:rPr>
            <a:t>Select 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ABC9AF0D-A985-47E9-BAA1-12646F47CF41}" type="presOf" srcId="{70CC17D4-5C48-48DA-ACE6-71C73F850C7D}" destId="{CD718644-B56A-4692-AD21-71B27DB97889}" srcOrd="0" destOrd="0" presId="urn:microsoft.com/office/officeart/2005/8/layout/bProcess3"/>
    <dgm:cxn modelId="{23E40E16-69BA-453E-AF0D-5F55409E07B0}" type="presOf" srcId="{83C0B441-C797-415E-A65B-0C469A7A79BF}" destId="{7D079010-02C0-4FA3-91E7-3ED721C0844C}" srcOrd="0" destOrd="0" presId="urn:microsoft.com/office/officeart/2005/8/layout/bProcess3"/>
    <dgm:cxn modelId="{69E01E17-C466-4404-8F72-862CA8976C3A}" type="presOf" srcId="{76A04998-FDD8-4495-A60E-269014C316F5}" destId="{41DADC27-7A8B-4C0E-BEEB-B98F4F209D87}" srcOrd="0" destOrd="0" presId="urn:microsoft.com/office/officeart/2005/8/layout/bProcess3"/>
    <dgm:cxn modelId="{30F9AB17-D70B-42F5-A0B8-1FF39D4302FF}" type="presOf" srcId="{543D22BC-43CB-489C-B5E1-C99614B7ECDE}" destId="{81AB3C69-ADF8-43A7-A628-D99BDB2D35D7}" srcOrd="0" destOrd="0" presId="urn:microsoft.com/office/officeart/2005/8/layout/bProcess3"/>
    <dgm:cxn modelId="{F531D517-8F11-448C-B1A9-134DC6827693}" type="presOf" srcId="{1F56BBB2-CF03-473C-89F3-EAAF0870895B}" destId="{7B0C1197-5CF5-4869-9373-C64EA73610C7}"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784AAB23-EE1F-4FE2-B899-FEA76ECDF35A}" type="presOf" srcId="{59F31292-03FC-4975-9E44-82246AE8366F}" destId="{9770E0A3-18D1-425A-8BB1-A9DFE06DD260}" srcOrd="0" destOrd="0" presId="urn:microsoft.com/office/officeart/2005/8/layout/bProcess3"/>
    <dgm:cxn modelId="{7041662D-6A07-45D7-95C4-9EA5085445DB}" type="presOf" srcId="{2CCE7EE0-7BED-4683-8528-21EDED0B3222}" destId="{C18F1613-E96C-4014-80AF-CCD52A823DAE}" srcOrd="0" destOrd="0" presId="urn:microsoft.com/office/officeart/2005/8/layout/bProcess3"/>
    <dgm:cxn modelId="{716FE333-203B-487B-AE53-D441078B4FA0}" type="presOf" srcId="{326EA09B-8DAC-4D60-8B52-E5E02E5FC560}" destId="{B060BEB2-B509-4833-8FA8-21A3130A829E}"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ACDC463A-C4EA-4380-A130-47FD129DC4C2}" type="presOf" srcId="{E9B79622-A8CE-4231-93F2-DD78326E0D50}" destId="{B98A6F65-8509-40A6-99CD-1B61501649DB}" srcOrd="1" destOrd="0" presId="urn:microsoft.com/office/officeart/2005/8/layout/bProcess3"/>
    <dgm:cxn modelId="{AB51573A-DED8-4566-ABB0-B92E8F50EDCD}" type="presOf" srcId="{59F31292-03FC-4975-9E44-82246AE8366F}" destId="{3C1D09B3-A3AB-42DF-AEE5-C277CD89E8AD}" srcOrd="1" destOrd="0" presId="urn:microsoft.com/office/officeart/2005/8/layout/bProcess3"/>
    <dgm:cxn modelId="{00688E5E-F3C1-4D1A-8D14-01AF9F8E1AF6}" type="presOf" srcId="{C3790159-D714-4722-8944-33C098810BAE}" destId="{29A37BE8-5128-41B2-AD41-9845E24AE66F}" srcOrd="0" destOrd="0" presId="urn:microsoft.com/office/officeart/2005/8/layout/bProcess3"/>
    <dgm:cxn modelId="{C231B05F-0211-4966-81C1-D7A2BC9251D1}" type="presOf" srcId="{E9B79622-A8CE-4231-93F2-DD78326E0D50}" destId="{F9539932-EB82-42AC-A1D5-94BD71F534BC}"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F4E04067-D29E-413F-9FDA-3F88DBC8A28E}" type="presOf" srcId="{E43DFC76-D3A8-4B7C-A22D-815BF6A3A21A}" destId="{41294AD3-54F8-4610-B872-7DE963C8E545}" srcOrd="0" destOrd="0" presId="urn:microsoft.com/office/officeart/2005/8/layout/bProcess3"/>
    <dgm:cxn modelId="{08E96268-F478-4915-A0E6-A472BACD668F}" type="presOf" srcId="{642E760C-35B5-4A45-97AF-F662007973B3}" destId="{E880EAC9-ABB6-4E25-AF07-2587734CA030}"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BBDB0A6E-B50C-4604-8F06-7305F99BACAA}" type="presOf" srcId="{C3790159-D714-4722-8944-33C098810BAE}" destId="{29CD0112-8DC7-4AEA-AAF2-6BFA18AE3207}"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607C8284-4B61-4849-A27A-021FE23F4B48}" type="presOf" srcId="{05DABF50-5E01-47F8-B4E0-39B01E7C8869}" destId="{ACB0A4CB-2CAB-48D8-A9BD-E57B08E78A94}" srcOrd="1" destOrd="0" presId="urn:microsoft.com/office/officeart/2005/8/layout/bProcess3"/>
    <dgm:cxn modelId="{77DB1E8D-DB87-4B8A-8CC4-B753EAF22A59}" type="presOf" srcId="{9E19AC3D-3182-4F47-9F6C-ADDBFBFC6D64}" destId="{CFD8D632-C970-4090-8B0C-AA9EEAD5EF6A}" srcOrd="0" destOrd="0" presId="urn:microsoft.com/office/officeart/2005/8/layout/bProcess3"/>
    <dgm:cxn modelId="{63E7B895-F3F2-4F64-A711-1F9703F0A3F6}" type="presOf" srcId="{2CCE7EE0-7BED-4683-8528-21EDED0B3222}" destId="{8E7B761A-0683-48AB-B1AC-FC1B380D0416}" srcOrd="1" destOrd="0" presId="urn:microsoft.com/office/officeart/2005/8/layout/bProcess3"/>
    <dgm:cxn modelId="{4313C098-8B22-4F32-89FD-935B85B0B2A6}" type="presOf" srcId="{AF233270-F21A-4A26-8178-4E5115523958}" destId="{FF9F0B70-A20B-40C2-A912-AD7867ADCD4F}" srcOrd="0" destOrd="0" presId="urn:microsoft.com/office/officeart/2005/8/layout/bProcess3"/>
    <dgm:cxn modelId="{EB80A699-3321-464F-B298-BFD3ED531677}" type="presOf" srcId="{406C482F-2C2E-4155-832D-E9C64CE4989F}" destId="{1E607D68-8A5D-4375-A155-F080599E8FBD}" srcOrd="0" destOrd="0" presId="urn:microsoft.com/office/officeart/2005/8/layout/bProcess3"/>
    <dgm:cxn modelId="{7A0D9E9D-4548-425E-B03B-C843BC08B791}" type="presOf" srcId="{7BC64EAE-82B3-499F-86BE-1791A1234C3E}" destId="{9360CA73-0B07-4FCC-8665-A26A74F8216E}" srcOrd="0" destOrd="0" presId="urn:microsoft.com/office/officeart/2005/8/layout/bProcess3"/>
    <dgm:cxn modelId="{61255E9E-DC4E-4F71-BBA8-4104FE1239F8}" type="presOf" srcId="{2B3D4530-A04D-4B04-99FC-8C482523F9A8}" destId="{FFD2B477-CD81-47F6-A430-11ACABCD138E}" srcOrd="0" destOrd="0" presId="urn:microsoft.com/office/officeart/2005/8/layout/bProcess3"/>
    <dgm:cxn modelId="{813A78A1-70D9-475B-A8FA-C35327A4D816}" type="presOf" srcId="{AC395441-0EEA-4E07-B2D4-E060DDAA9F2D}" destId="{1A1D7847-5A6A-435C-B97E-4213C2FA1C9D}"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DBBD3A3-52D5-4C12-8029-226CD32281E5}" type="presOf" srcId="{E43DFC76-D3A8-4B7C-A22D-815BF6A3A21A}" destId="{9D584E9D-B7EB-491B-8019-B301A8842F6C}" srcOrd="1" destOrd="0" presId="urn:microsoft.com/office/officeart/2005/8/layout/bProcess3"/>
    <dgm:cxn modelId="{17E76CA6-049C-41A9-9343-553AC2116386}" type="presOf" srcId="{E690AC52-9EB2-42B2-AB7C-679A2FE60742}" destId="{A791FE99-48F7-452B-8E9E-03D650CD2E1A}" srcOrd="0" destOrd="0" presId="urn:microsoft.com/office/officeart/2005/8/layout/bProcess3"/>
    <dgm:cxn modelId="{4E1604A7-3615-4532-8EDA-406AC265655C}" type="presOf" srcId="{CBDF7B75-83AC-481B-935C-29341ADF4436}" destId="{E41216BD-2170-469D-A183-1831D9C1504B}" srcOrd="0" destOrd="0" presId="urn:microsoft.com/office/officeart/2005/8/layout/bProcess3"/>
    <dgm:cxn modelId="{2DC35AAE-23D1-4C21-816E-CBA525B82422}" type="presOf" srcId="{CAF9525C-136E-48CC-9989-0334FFA7608E}" destId="{B3148E08-5A68-49F6-9976-F1EB628B44DE}" srcOrd="0" destOrd="0" presId="urn:microsoft.com/office/officeart/2005/8/layout/bProcess3"/>
    <dgm:cxn modelId="{C1440CAF-0146-4531-B490-6764085838D7}" type="presOf" srcId="{CBDF7B75-83AC-481B-935C-29341ADF4436}" destId="{7C98DA4A-0CED-45E4-8ABD-E68D08BE9D10}" srcOrd="1" destOrd="0" presId="urn:microsoft.com/office/officeart/2005/8/layout/bProcess3"/>
    <dgm:cxn modelId="{922D62B4-F1DB-4C61-84EE-1FF915D8BB8B}" type="presOf" srcId="{83C0B441-C797-415E-A65B-0C469A7A79BF}" destId="{BAF460D8-7D51-4653-AD53-8605523A36FB}" srcOrd="1" destOrd="0" presId="urn:microsoft.com/office/officeart/2005/8/layout/bProcess3"/>
    <dgm:cxn modelId="{698831BA-EBAB-49F7-8C87-B820A4A0578C}" type="presOf" srcId="{0C0C4FC2-EEE7-4F9F-A83F-927B965FEBF9}" destId="{B74121CE-F654-4EE3-BFC6-E16C86ECF8CE}"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30931CC7-8947-4FB9-9797-D3C9825B51BD}" srcId="{642E760C-35B5-4A45-97AF-F662007973B3}" destId="{378B1CBB-59A4-4B24-85BC-7063A0FCE0D0}" srcOrd="13" destOrd="0" parTransId="{50752654-1146-4301-816F-FC0762864F78}" sibTransId="{C9828992-03FF-4CB3-9C6F-95B390C40AC5}"/>
    <dgm:cxn modelId="{C16177CB-F724-40A0-B4F0-7A69E6CD3AAF}" type="presOf" srcId="{AC395441-0EEA-4E07-B2D4-E060DDAA9F2D}" destId="{28ACECD4-B0A5-4362-9136-5CDB7D0ACB9E}" srcOrd="1" destOrd="0" presId="urn:microsoft.com/office/officeart/2005/8/layout/bProcess3"/>
    <dgm:cxn modelId="{1D352DCC-1CE1-4A1F-A306-0E873755A365}" type="presOf" srcId="{378B1CBB-59A4-4B24-85BC-7063A0FCE0D0}" destId="{29AECE82-E3E1-4AC3-A981-80060B0261C8}" srcOrd="0" destOrd="0" presId="urn:microsoft.com/office/officeart/2005/8/layout/bProcess3"/>
    <dgm:cxn modelId="{095041D2-64DB-4892-B91F-58822F4D723B}" type="presOf" srcId="{1E5AA7CC-F449-4CBD-BE26-C743818C283E}" destId="{4251E193-1665-4919-82A8-CFC0F67B21F5}" srcOrd="0" destOrd="0" presId="urn:microsoft.com/office/officeart/2005/8/layout/bProcess3"/>
    <dgm:cxn modelId="{4CC8F2D9-C754-4CAE-A813-9D7FBB37B8E4}" type="presOf" srcId="{543D22BC-43CB-489C-B5E1-C99614B7ECDE}" destId="{38921646-E911-401B-8C64-1AB6D6D8A544}" srcOrd="1" destOrd="0" presId="urn:microsoft.com/office/officeart/2005/8/layout/bProcess3"/>
    <dgm:cxn modelId="{5D1FD4DD-637F-4B97-BE85-E8BF15B83F6E}" type="presOf" srcId="{117B0F23-A03B-4CFD-9C86-D4DFDC93BD93}" destId="{7571A07D-0922-4DEF-BDD0-03569C48B3DC}" srcOrd="0" destOrd="0" presId="urn:microsoft.com/office/officeart/2005/8/layout/bProcess3"/>
    <dgm:cxn modelId="{C46E00E0-725D-407C-AB2F-3D773670A587}" type="presOf" srcId="{6A6709C0-220F-4CEC-8447-FC3CAB1933DA}" destId="{EAE6AC97-7A7A-4657-ADF8-86FA893D6AF0}" srcOrd="0" destOrd="0" presId="urn:microsoft.com/office/officeart/2005/8/layout/bProcess3"/>
    <dgm:cxn modelId="{713A44E0-0C40-45C2-B8FB-18016611F0A7}" type="presOf" srcId="{93797829-E2E5-4CCD-98EF-E627DF966E05}" destId="{28B6CC10-6D06-4C0D-AFFD-D8B03CD6575B}"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E0C83BE3-390D-417B-9C4A-DCC5CD0D05F0}" type="presOf" srcId="{1E5AA7CC-F449-4CBD-BE26-C743818C283E}" destId="{181CFCA4-E040-42A2-AC18-FE928C7C1879}" srcOrd="1"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4114B0F0-A115-48AD-B445-92ABD97C6D4C}" type="presOf" srcId="{CAF9525C-136E-48CC-9989-0334FFA7608E}" destId="{97A8E0EB-4DC3-48A1-9913-174DB80F3AB7}" srcOrd="1"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163AF7FB-4C35-48D0-8305-9DF2D23BFF75}" type="presOf" srcId="{2B3D4530-A04D-4B04-99FC-8C482523F9A8}" destId="{AF4C726B-6F36-4061-B4A2-A768CA56AB29}" srcOrd="1" destOrd="0" presId="urn:microsoft.com/office/officeart/2005/8/layout/bProcess3"/>
    <dgm:cxn modelId="{1E47C8FD-FA9B-4F66-8A31-9AED0FCBB59D}" type="presOf" srcId="{05DABF50-5E01-47F8-B4E0-39B01E7C8869}" destId="{2E9A9868-844B-46E9-880D-201CFC75A164}" srcOrd="0" destOrd="0" presId="urn:microsoft.com/office/officeart/2005/8/layout/bProcess3"/>
    <dgm:cxn modelId="{100F7626-588E-45F4-A7DA-722674BE5CD8}" type="presParOf" srcId="{E880EAC9-ABB6-4E25-AF07-2587734CA030}" destId="{9360CA73-0B07-4FCC-8665-A26A74F8216E}" srcOrd="0" destOrd="0" presId="urn:microsoft.com/office/officeart/2005/8/layout/bProcess3"/>
    <dgm:cxn modelId="{AED878DD-9E8C-4EBA-81AF-D34E4CDE7538}" type="presParOf" srcId="{E880EAC9-ABB6-4E25-AF07-2587734CA030}" destId="{7D079010-02C0-4FA3-91E7-3ED721C0844C}" srcOrd="1" destOrd="0" presId="urn:microsoft.com/office/officeart/2005/8/layout/bProcess3"/>
    <dgm:cxn modelId="{9C45F539-1EB6-4E30-A827-5AB313F00C17}" type="presParOf" srcId="{7D079010-02C0-4FA3-91E7-3ED721C0844C}" destId="{BAF460D8-7D51-4653-AD53-8605523A36FB}" srcOrd="0" destOrd="0" presId="urn:microsoft.com/office/officeart/2005/8/layout/bProcess3"/>
    <dgm:cxn modelId="{3475C66E-BC84-479F-9E87-FD2F63D9611A}" type="presParOf" srcId="{E880EAC9-ABB6-4E25-AF07-2587734CA030}" destId="{B060BEB2-B509-4833-8FA8-21A3130A829E}" srcOrd="2" destOrd="0" presId="urn:microsoft.com/office/officeart/2005/8/layout/bProcess3"/>
    <dgm:cxn modelId="{D4BBDE66-815F-4227-8963-2669382B9206}" type="presParOf" srcId="{E880EAC9-ABB6-4E25-AF07-2587734CA030}" destId="{4251E193-1665-4919-82A8-CFC0F67B21F5}" srcOrd="3" destOrd="0" presId="urn:microsoft.com/office/officeart/2005/8/layout/bProcess3"/>
    <dgm:cxn modelId="{7325089B-C5AD-4273-BD6A-17F0A03BB298}" type="presParOf" srcId="{4251E193-1665-4919-82A8-CFC0F67B21F5}" destId="{181CFCA4-E040-42A2-AC18-FE928C7C1879}" srcOrd="0" destOrd="0" presId="urn:microsoft.com/office/officeart/2005/8/layout/bProcess3"/>
    <dgm:cxn modelId="{DBD89C3F-0212-406C-BA3F-864626FCEE74}" type="presParOf" srcId="{E880EAC9-ABB6-4E25-AF07-2587734CA030}" destId="{A791FE99-48F7-452B-8E9E-03D650CD2E1A}" srcOrd="4" destOrd="0" presId="urn:microsoft.com/office/officeart/2005/8/layout/bProcess3"/>
    <dgm:cxn modelId="{CB8C464C-7F3A-4295-99B8-1E2F3E1E8171}" type="presParOf" srcId="{E880EAC9-ABB6-4E25-AF07-2587734CA030}" destId="{C18F1613-E96C-4014-80AF-CCD52A823DAE}" srcOrd="5" destOrd="0" presId="urn:microsoft.com/office/officeart/2005/8/layout/bProcess3"/>
    <dgm:cxn modelId="{DCBA267C-E884-4571-9F1A-50F941FBB34F}" type="presParOf" srcId="{C18F1613-E96C-4014-80AF-CCD52A823DAE}" destId="{8E7B761A-0683-48AB-B1AC-FC1B380D0416}" srcOrd="0" destOrd="0" presId="urn:microsoft.com/office/officeart/2005/8/layout/bProcess3"/>
    <dgm:cxn modelId="{AE0DDC46-4F1B-4E8D-B9DC-15EEC2262481}" type="presParOf" srcId="{E880EAC9-ABB6-4E25-AF07-2587734CA030}" destId="{B74121CE-F654-4EE3-BFC6-E16C86ECF8CE}" srcOrd="6" destOrd="0" presId="urn:microsoft.com/office/officeart/2005/8/layout/bProcess3"/>
    <dgm:cxn modelId="{7DA600E9-43FC-4537-B297-0FF0543FB954}" type="presParOf" srcId="{E880EAC9-ABB6-4E25-AF07-2587734CA030}" destId="{2E9A9868-844B-46E9-880D-201CFC75A164}" srcOrd="7" destOrd="0" presId="urn:microsoft.com/office/officeart/2005/8/layout/bProcess3"/>
    <dgm:cxn modelId="{8B62CD79-E9A1-478C-96F1-0036421090B2}" type="presParOf" srcId="{2E9A9868-844B-46E9-880D-201CFC75A164}" destId="{ACB0A4CB-2CAB-48D8-A9BD-E57B08E78A94}" srcOrd="0" destOrd="0" presId="urn:microsoft.com/office/officeart/2005/8/layout/bProcess3"/>
    <dgm:cxn modelId="{CE7CFC40-DDDE-477F-966A-7B83AEE58645}" type="presParOf" srcId="{E880EAC9-ABB6-4E25-AF07-2587734CA030}" destId="{FF9F0B70-A20B-40C2-A912-AD7867ADCD4F}" srcOrd="8" destOrd="0" presId="urn:microsoft.com/office/officeart/2005/8/layout/bProcess3"/>
    <dgm:cxn modelId="{C878D9E9-303D-4E55-BBE9-0FFA3AE46342}" type="presParOf" srcId="{E880EAC9-ABB6-4E25-AF07-2587734CA030}" destId="{29A37BE8-5128-41B2-AD41-9845E24AE66F}" srcOrd="9" destOrd="0" presId="urn:microsoft.com/office/officeart/2005/8/layout/bProcess3"/>
    <dgm:cxn modelId="{26422160-FC38-441A-9BF8-90D69A062A02}" type="presParOf" srcId="{29A37BE8-5128-41B2-AD41-9845E24AE66F}" destId="{29CD0112-8DC7-4AEA-AAF2-6BFA18AE3207}" srcOrd="0" destOrd="0" presId="urn:microsoft.com/office/officeart/2005/8/layout/bProcess3"/>
    <dgm:cxn modelId="{240E26D3-F5B9-43F3-A82B-9735621C6C77}" type="presParOf" srcId="{E880EAC9-ABB6-4E25-AF07-2587734CA030}" destId="{41DADC27-7A8B-4C0E-BEEB-B98F4F209D87}" srcOrd="10" destOrd="0" presId="urn:microsoft.com/office/officeart/2005/8/layout/bProcess3"/>
    <dgm:cxn modelId="{E77BF057-995D-43D9-89AF-31BB44DC455E}" type="presParOf" srcId="{E880EAC9-ABB6-4E25-AF07-2587734CA030}" destId="{81AB3C69-ADF8-43A7-A628-D99BDB2D35D7}" srcOrd="11" destOrd="0" presId="urn:microsoft.com/office/officeart/2005/8/layout/bProcess3"/>
    <dgm:cxn modelId="{82C2438F-602C-4E66-B3C3-63E65176BF47}" type="presParOf" srcId="{81AB3C69-ADF8-43A7-A628-D99BDB2D35D7}" destId="{38921646-E911-401B-8C64-1AB6D6D8A544}" srcOrd="0" destOrd="0" presId="urn:microsoft.com/office/officeart/2005/8/layout/bProcess3"/>
    <dgm:cxn modelId="{37A759C5-1C2C-4E1F-8740-E2F755C88FED}" type="presParOf" srcId="{E880EAC9-ABB6-4E25-AF07-2587734CA030}" destId="{CFD8D632-C970-4090-8B0C-AA9EEAD5EF6A}" srcOrd="12" destOrd="0" presId="urn:microsoft.com/office/officeart/2005/8/layout/bProcess3"/>
    <dgm:cxn modelId="{218DE40E-2A89-42CC-BFBD-660BAD42E917}" type="presParOf" srcId="{E880EAC9-ABB6-4E25-AF07-2587734CA030}" destId="{FFD2B477-CD81-47F6-A430-11ACABCD138E}" srcOrd="13" destOrd="0" presId="urn:microsoft.com/office/officeart/2005/8/layout/bProcess3"/>
    <dgm:cxn modelId="{A1969073-DE13-463D-9F7A-F9B1B45C798C}" type="presParOf" srcId="{FFD2B477-CD81-47F6-A430-11ACABCD138E}" destId="{AF4C726B-6F36-4061-B4A2-A768CA56AB29}" srcOrd="0" destOrd="0" presId="urn:microsoft.com/office/officeart/2005/8/layout/bProcess3"/>
    <dgm:cxn modelId="{0A4D04E5-1EF4-404A-BF07-71CDDEE90A6C}" type="presParOf" srcId="{E880EAC9-ABB6-4E25-AF07-2587734CA030}" destId="{28B6CC10-6D06-4C0D-AFFD-D8B03CD6575B}" srcOrd="14" destOrd="0" presId="urn:microsoft.com/office/officeart/2005/8/layout/bProcess3"/>
    <dgm:cxn modelId="{5F7C756B-64FC-4DD6-A841-F886128853CC}" type="presParOf" srcId="{E880EAC9-ABB6-4E25-AF07-2587734CA030}" destId="{F9539932-EB82-42AC-A1D5-94BD71F534BC}" srcOrd="15" destOrd="0" presId="urn:microsoft.com/office/officeart/2005/8/layout/bProcess3"/>
    <dgm:cxn modelId="{89E4D0EB-B3E0-4C25-9B46-EDE2AECDC7CA}" type="presParOf" srcId="{F9539932-EB82-42AC-A1D5-94BD71F534BC}" destId="{B98A6F65-8509-40A6-99CD-1B61501649DB}" srcOrd="0" destOrd="0" presId="urn:microsoft.com/office/officeart/2005/8/layout/bProcess3"/>
    <dgm:cxn modelId="{1B549DEB-98C1-40C7-B5AF-3BDDB909072B}" type="presParOf" srcId="{E880EAC9-ABB6-4E25-AF07-2587734CA030}" destId="{1E607D68-8A5D-4375-A155-F080599E8FBD}" srcOrd="16" destOrd="0" presId="urn:microsoft.com/office/officeart/2005/8/layout/bProcess3"/>
    <dgm:cxn modelId="{90C11172-50A1-47B6-9A20-C92AB99CB5A6}" type="presParOf" srcId="{E880EAC9-ABB6-4E25-AF07-2587734CA030}" destId="{B3148E08-5A68-49F6-9976-F1EB628B44DE}" srcOrd="17" destOrd="0" presId="urn:microsoft.com/office/officeart/2005/8/layout/bProcess3"/>
    <dgm:cxn modelId="{B52DF9EE-D6D2-4D43-813C-BE2362A4D80E}" type="presParOf" srcId="{B3148E08-5A68-49F6-9976-F1EB628B44DE}" destId="{97A8E0EB-4DC3-48A1-9913-174DB80F3AB7}" srcOrd="0" destOrd="0" presId="urn:microsoft.com/office/officeart/2005/8/layout/bProcess3"/>
    <dgm:cxn modelId="{DB9D4304-35C9-427E-8929-EEF5B18E0184}" type="presParOf" srcId="{E880EAC9-ABB6-4E25-AF07-2587734CA030}" destId="{7B0C1197-5CF5-4869-9373-C64EA73610C7}" srcOrd="18" destOrd="0" presId="urn:microsoft.com/office/officeart/2005/8/layout/bProcess3"/>
    <dgm:cxn modelId="{EEC28FE4-227E-4DC7-90A2-06194CA2DB25}" type="presParOf" srcId="{E880EAC9-ABB6-4E25-AF07-2587734CA030}" destId="{41294AD3-54F8-4610-B872-7DE963C8E545}" srcOrd="19" destOrd="0" presId="urn:microsoft.com/office/officeart/2005/8/layout/bProcess3"/>
    <dgm:cxn modelId="{F239BFD9-DA10-4ED6-9BB8-AD518EF6F8C0}" type="presParOf" srcId="{41294AD3-54F8-4610-B872-7DE963C8E545}" destId="{9D584E9D-B7EB-491B-8019-B301A8842F6C}" srcOrd="0" destOrd="0" presId="urn:microsoft.com/office/officeart/2005/8/layout/bProcess3"/>
    <dgm:cxn modelId="{170AD613-4ED3-485C-8CF0-6640CA3C4AE9}" type="presParOf" srcId="{E880EAC9-ABB6-4E25-AF07-2587734CA030}" destId="{CD718644-B56A-4692-AD21-71B27DB97889}" srcOrd="20" destOrd="0" presId="urn:microsoft.com/office/officeart/2005/8/layout/bProcess3"/>
    <dgm:cxn modelId="{3D0E393F-7765-4F58-8DBC-563762C77511}" type="presParOf" srcId="{E880EAC9-ABB6-4E25-AF07-2587734CA030}" destId="{E41216BD-2170-469D-A183-1831D9C1504B}" srcOrd="21" destOrd="0" presId="urn:microsoft.com/office/officeart/2005/8/layout/bProcess3"/>
    <dgm:cxn modelId="{BB337EE7-DFB2-4E6D-8CFB-75B811080C66}" type="presParOf" srcId="{E41216BD-2170-469D-A183-1831D9C1504B}" destId="{7C98DA4A-0CED-45E4-8ABD-E68D08BE9D10}" srcOrd="0" destOrd="0" presId="urn:microsoft.com/office/officeart/2005/8/layout/bProcess3"/>
    <dgm:cxn modelId="{D6A722F9-C5FE-452A-8E88-461F41778791}" type="presParOf" srcId="{E880EAC9-ABB6-4E25-AF07-2587734CA030}" destId="{7571A07D-0922-4DEF-BDD0-03569C48B3DC}" srcOrd="22" destOrd="0" presId="urn:microsoft.com/office/officeart/2005/8/layout/bProcess3"/>
    <dgm:cxn modelId="{23E3BF07-0002-4BE2-9F86-D13A30ADC1D0}" type="presParOf" srcId="{E880EAC9-ABB6-4E25-AF07-2587734CA030}" destId="{1A1D7847-5A6A-435C-B97E-4213C2FA1C9D}" srcOrd="23" destOrd="0" presId="urn:microsoft.com/office/officeart/2005/8/layout/bProcess3"/>
    <dgm:cxn modelId="{C078E98A-03BD-4B8A-86AA-43B8646D7F14}" type="presParOf" srcId="{1A1D7847-5A6A-435C-B97E-4213C2FA1C9D}" destId="{28ACECD4-B0A5-4362-9136-5CDB7D0ACB9E}" srcOrd="0" destOrd="0" presId="urn:microsoft.com/office/officeart/2005/8/layout/bProcess3"/>
    <dgm:cxn modelId="{213EDBBA-7384-4C70-937A-BEDA0C3AB81D}" type="presParOf" srcId="{E880EAC9-ABB6-4E25-AF07-2587734CA030}" destId="{EAE6AC97-7A7A-4657-ADF8-86FA893D6AF0}" srcOrd="24" destOrd="0" presId="urn:microsoft.com/office/officeart/2005/8/layout/bProcess3"/>
    <dgm:cxn modelId="{510C9257-34DE-4BAB-A8F2-A6A53410F01F}" type="presParOf" srcId="{E880EAC9-ABB6-4E25-AF07-2587734CA030}" destId="{9770E0A3-18D1-425A-8BB1-A9DFE06DD260}" srcOrd="25" destOrd="0" presId="urn:microsoft.com/office/officeart/2005/8/layout/bProcess3"/>
    <dgm:cxn modelId="{D938125F-FB87-4C15-A6B3-8349CD0EF6F1}" type="presParOf" srcId="{9770E0A3-18D1-425A-8BB1-A9DFE06DD260}" destId="{3C1D09B3-A3AB-42DF-AEE5-C277CD89E8AD}" srcOrd="0" destOrd="0" presId="urn:microsoft.com/office/officeart/2005/8/layout/bProcess3"/>
    <dgm:cxn modelId="{B5E6DBC1-2D66-44FE-8011-B20E335F152F}"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64187"/>
        </a:solidFill>
      </dgm:spPr>
      <dgm:t>
        <a:bodyPr/>
        <a:lstStyle/>
        <a:p>
          <a:r>
            <a:rPr lang="en-US" sz="1400" dirty="0"/>
            <a:t>Post Test </a:t>
          </a:r>
          <a:br>
            <a:rPr lang="en-US" sz="1400" dirty="0"/>
          </a:br>
          <a:r>
            <a:rPr lang="en-US" sz="1400" dirty="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E47F0801-5988-4A31-9B05-37AA2745F485}" type="presOf" srcId="{59F31292-03FC-4975-9E44-82246AE8366F}" destId="{9770E0A3-18D1-425A-8BB1-A9DFE06DD260}" srcOrd="0" destOrd="0" presId="urn:microsoft.com/office/officeart/2005/8/layout/bProcess3"/>
    <dgm:cxn modelId="{9A3D7E0E-EEAE-4DB1-AA6D-73A563843C29}" type="presOf" srcId="{543D22BC-43CB-489C-B5E1-C99614B7ECDE}" destId="{81AB3C69-ADF8-43A7-A628-D99BDB2D35D7}" srcOrd="0" destOrd="0" presId="urn:microsoft.com/office/officeart/2005/8/layout/bProcess3"/>
    <dgm:cxn modelId="{6CA92810-FEDB-405D-B1D3-F341C66F6348}" type="presOf" srcId="{C3790159-D714-4722-8944-33C098810BAE}" destId="{29A37BE8-5128-41B2-AD41-9845E24AE66F}" srcOrd="0" destOrd="0" presId="urn:microsoft.com/office/officeart/2005/8/layout/bProcess3"/>
    <dgm:cxn modelId="{FDAB6D11-8E29-4E37-8FA4-1C0218CAEFDF}" type="presOf" srcId="{543D22BC-43CB-489C-B5E1-C99614B7ECDE}" destId="{38921646-E911-401B-8C64-1AB6D6D8A544}" srcOrd="1" destOrd="0" presId="urn:microsoft.com/office/officeart/2005/8/layout/bProcess3"/>
    <dgm:cxn modelId="{3CCBB711-EA51-4527-B155-CD080D7CE6AB}" type="presOf" srcId="{6A6709C0-220F-4CEC-8447-FC3CAB1933DA}" destId="{EAE6AC97-7A7A-4657-ADF8-86FA893D6AF0}" srcOrd="0" destOrd="0" presId="urn:microsoft.com/office/officeart/2005/8/layout/bProcess3"/>
    <dgm:cxn modelId="{8DA97216-675E-481A-9D06-F4C696B0C0F7}" type="presOf" srcId="{0C0C4FC2-EEE7-4F9F-A83F-927B965FEBF9}" destId="{B74121CE-F654-4EE3-BFC6-E16C86ECF8CE}" srcOrd="0" destOrd="0" presId="urn:microsoft.com/office/officeart/2005/8/layout/bProcess3"/>
    <dgm:cxn modelId="{15C4D31F-C049-4542-A9F2-251B9B9CFA22}" type="presOf" srcId="{AF233270-F21A-4A26-8178-4E5115523958}" destId="{FF9F0B70-A20B-40C2-A912-AD7867ADCD4F}"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2B38C924-A1D4-41A0-96D1-224EB65CEAA8}" type="presOf" srcId="{326EA09B-8DAC-4D60-8B52-E5E02E5FC560}" destId="{B060BEB2-B509-4833-8FA8-21A3130A829E}" srcOrd="0" destOrd="0" presId="urn:microsoft.com/office/officeart/2005/8/layout/bProcess3"/>
    <dgm:cxn modelId="{E2E64825-40E6-4C8B-BC67-8024E722FDA9}" type="presOf" srcId="{70CC17D4-5C48-48DA-ACE6-71C73F850C7D}" destId="{CD718644-B56A-4692-AD21-71B27DB97889}" srcOrd="0" destOrd="0" presId="urn:microsoft.com/office/officeart/2005/8/layout/bProcess3"/>
    <dgm:cxn modelId="{3388E72D-03D7-4628-8FE2-B6964FAD8497}" type="presOf" srcId="{05DABF50-5E01-47F8-B4E0-39B01E7C8869}" destId="{ACB0A4CB-2CAB-48D8-A9BD-E57B08E78A94}" srcOrd="1"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83C0A33A-02E6-49CF-96F5-288E3A6B8A53}" type="presOf" srcId="{1F56BBB2-CF03-473C-89F3-EAAF0870895B}" destId="{7B0C1197-5CF5-4869-9373-C64EA73610C7}" srcOrd="0" destOrd="0" presId="urn:microsoft.com/office/officeart/2005/8/layout/bProcess3"/>
    <dgm:cxn modelId="{1CF74B3C-5B4A-4A6D-A5CC-01B6FD7410DB}" type="presOf" srcId="{CBDF7B75-83AC-481B-935C-29341ADF4436}" destId="{E41216BD-2170-469D-A183-1831D9C1504B}" srcOrd="0" destOrd="0" presId="urn:microsoft.com/office/officeart/2005/8/layout/bProcess3"/>
    <dgm:cxn modelId="{EA035D3E-453E-4496-9E2A-66BB294AF2D9}" type="presOf" srcId="{76A04998-FDD8-4495-A60E-269014C316F5}" destId="{41DADC27-7A8B-4C0E-BEEB-B98F4F209D87}" srcOrd="0" destOrd="0" presId="urn:microsoft.com/office/officeart/2005/8/layout/bProcess3"/>
    <dgm:cxn modelId="{8C7D5C3F-6025-49E9-8AEC-7C09FBC180F0}" type="presOf" srcId="{406C482F-2C2E-4155-832D-E9C64CE4989F}" destId="{1E607D68-8A5D-4375-A155-F080599E8FBD}" srcOrd="0" destOrd="0" presId="urn:microsoft.com/office/officeart/2005/8/layout/bProcess3"/>
    <dgm:cxn modelId="{52BE115B-1E37-4D92-8CBE-2CA976D3BC41}" type="presOf" srcId="{93797829-E2E5-4CCD-98EF-E627DF966E05}" destId="{28B6CC10-6D06-4C0D-AFFD-D8B03CD6575B}" srcOrd="0" destOrd="0" presId="urn:microsoft.com/office/officeart/2005/8/layout/bProcess3"/>
    <dgm:cxn modelId="{80A3A15D-ED8E-411B-9152-1749F42CE908}" type="presOf" srcId="{7BC64EAE-82B3-499F-86BE-1791A1234C3E}" destId="{9360CA73-0B07-4FCC-8665-A26A74F8216E}" srcOrd="0" destOrd="0" presId="urn:microsoft.com/office/officeart/2005/8/layout/bProcess3"/>
    <dgm:cxn modelId="{52B4B061-6B58-4496-9A64-B0387E235451}" type="presOf" srcId="{CBDF7B75-83AC-481B-935C-29341ADF4436}" destId="{7C98DA4A-0CED-45E4-8ABD-E68D08BE9D10}" srcOrd="1"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89D11765-4F43-4DE0-BBFB-9EBC4A5D6879}" type="presOf" srcId="{E9B79622-A8CE-4231-93F2-DD78326E0D50}" destId="{F9539932-EB82-42AC-A1D5-94BD71F534BC}"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68A8A66A-8E23-453E-8342-C0DCC6231FAB}" type="presOf" srcId="{2B3D4530-A04D-4B04-99FC-8C482523F9A8}" destId="{FFD2B477-CD81-47F6-A430-11ACABCD138E}" srcOrd="0" destOrd="0" presId="urn:microsoft.com/office/officeart/2005/8/layout/bProcess3"/>
    <dgm:cxn modelId="{2B88F26B-920F-43DE-8A35-153C39389437}" type="presOf" srcId="{117B0F23-A03B-4CFD-9C86-D4DFDC93BD93}" destId="{7571A07D-0922-4DEF-BDD0-03569C48B3DC}" srcOrd="0" destOrd="0" presId="urn:microsoft.com/office/officeart/2005/8/layout/bProcess3"/>
    <dgm:cxn modelId="{5932065A-36F1-4B78-885B-F1BBDEB29520}" type="presOf" srcId="{9E19AC3D-3182-4F47-9F6C-ADDBFBFC6D64}" destId="{CFD8D632-C970-4090-8B0C-AA9EEAD5EF6A}" srcOrd="0" destOrd="0" presId="urn:microsoft.com/office/officeart/2005/8/layout/bProcess3"/>
    <dgm:cxn modelId="{8B4E8F7D-93DB-4B95-80CD-93BA9359D69D}" type="presOf" srcId="{2CCE7EE0-7BED-4683-8528-21EDED0B3222}" destId="{8E7B761A-0683-48AB-B1AC-FC1B380D0416}"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3D464988-653D-40D4-8338-2CCDE7B53AA8}" type="presOf" srcId="{E43DFC76-D3A8-4B7C-A22D-815BF6A3A21A}" destId="{9D584E9D-B7EB-491B-8019-B301A8842F6C}" srcOrd="1" destOrd="0" presId="urn:microsoft.com/office/officeart/2005/8/layout/bProcess3"/>
    <dgm:cxn modelId="{791FEC8F-2790-4C80-B422-E4050F8B5D2B}" type="presOf" srcId="{CAF9525C-136E-48CC-9989-0334FFA7608E}" destId="{97A8E0EB-4DC3-48A1-9913-174DB80F3AB7}" srcOrd="1" destOrd="0" presId="urn:microsoft.com/office/officeart/2005/8/layout/bProcess3"/>
    <dgm:cxn modelId="{C3AE2B96-A249-4581-A1B5-36B9AA18A0EA}" type="presOf" srcId="{83C0B441-C797-415E-A65B-0C469A7A79BF}" destId="{BAF460D8-7D51-4653-AD53-8605523A36FB}" srcOrd="1" destOrd="0" presId="urn:microsoft.com/office/officeart/2005/8/layout/bProcess3"/>
    <dgm:cxn modelId="{74C2039E-48C1-4137-A577-9E5FB63F167C}" type="presOf" srcId="{59F31292-03FC-4975-9E44-82246AE8366F}" destId="{3C1D09B3-A3AB-42DF-AEE5-C277CD89E8AD}"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A0B19B7-05D6-433D-B352-9ED983E6300B}" type="presOf" srcId="{1E5AA7CC-F449-4CBD-BE26-C743818C283E}" destId="{181CFCA4-E040-42A2-AC18-FE928C7C1879}" srcOrd="1" destOrd="0" presId="urn:microsoft.com/office/officeart/2005/8/layout/bProcess3"/>
    <dgm:cxn modelId="{72F964B7-CB63-40E4-8921-6DFD419DADA5}" type="presOf" srcId="{2B3D4530-A04D-4B04-99FC-8C482523F9A8}" destId="{AF4C726B-6F36-4061-B4A2-A768CA56AB29}" srcOrd="1" destOrd="0" presId="urn:microsoft.com/office/officeart/2005/8/layout/bProcess3"/>
    <dgm:cxn modelId="{F506DCB8-D819-4212-9A7D-5907BDDF1239}" type="presOf" srcId="{CAF9525C-136E-48CC-9989-0334FFA7608E}" destId="{B3148E08-5A68-49F6-9976-F1EB628B44DE}"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27F55EC3-97E2-48EF-90F7-55C8D328B0DB}" type="presOf" srcId="{378B1CBB-59A4-4B24-85BC-7063A0FCE0D0}" destId="{29AECE82-E3E1-4AC3-A981-80060B0261C8}"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1B2B5DCD-4183-450A-89CD-8F5AF769E602}" type="presOf" srcId="{E9B79622-A8CE-4231-93F2-DD78326E0D50}" destId="{B98A6F65-8509-40A6-99CD-1B61501649DB}" srcOrd="1" destOrd="0" presId="urn:microsoft.com/office/officeart/2005/8/layout/bProcess3"/>
    <dgm:cxn modelId="{4EE3CCCD-0AF7-4FF9-A2D9-22E55B998252}" type="presOf" srcId="{AC395441-0EEA-4E07-B2D4-E060DDAA9F2D}" destId="{28ACECD4-B0A5-4362-9136-5CDB7D0ACB9E}" srcOrd="1" destOrd="0" presId="urn:microsoft.com/office/officeart/2005/8/layout/bProcess3"/>
    <dgm:cxn modelId="{A60AC8D6-A41B-471B-A5F6-73EBEDFEA010}" type="presOf" srcId="{AC395441-0EEA-4E07-B2D4-E060DDAA9F2D}" destId="{1A1D7847-5A6A-435C-B97E-4213C2FA1C9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6123C2E4-FA78-4273-8E87-DE490150E9E5}" type="presOf" srcId="{E690AC52-9EB2-42B2-AB7C-679A2FE60742}" destId="{A791FE99-48F7-452B-8E9E-03D650CD2E1A}" srcOrd="0" destOrd="0" presId="urn:microsoft.com/office/officeart/2005/8/layout/bProcess3"/>
    <dgm:cxn modelId="{0590C8E5-890F-4C0F-9596-E511FC9F45A5}" type="presOf" srcId="{83C0B441-C797-415E-A65B-0C469A7A79BF}" destId="{7D079010-02C0-4FA3-91E7-3ED721C0844C}" srcOrd="0" destOrd="0" presId="urn:microsoft.com/office/officeart/2005/8/layout/bProcess3"/>
    <dgm:cxn modelId="{C3D25AE9-1952-4824-8034-53C408EA0F94}" type="presOf" srcId="{1E5AA7CC-F449-4CBD-BE26-C743818C283E}" destId="{4251E193-1665-4919-82A8-CFC0F67B21F5}"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C644BF0-8339-491C-A1FC-05AA2B51966E}" type="presOf" srcId="{05DABF50-5E01-47F8-B4E0-39B01E7C8869}" destId="{2E9A9868-844B-46E9-880D-201CFC75A164}" srcOrd="0" destOrd="0" presId="urn:microsoft.com/office/officeart/2005/8/layout/bProcess3"/>
    <dgm:cxn modelId="{E18497F0-6CC2-48E0-BA23-00B1958C7B10}" type="presOf" srcId="{2CCE7EE0-7BED-4683-8528-21EDED0B3222}" destId="{C18F1613-E96C-4014-80AF-CCD52A823DAE}"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506E4EF5-310C-40CF-B8E2-926B336AA910}" type="presOf" srcId="{E43DFC76-D3A8-4B7C-A22D-815BF6A3A21A}" destId="{41294AD3-54F8-4610-B872-7DE963C8E545}" srcOrd="0" destOrd="0" presId="urn:microsoft.com/office/officeart/2005/8/layout/bProcess3"/>
    <dgm:cxn modelId="{77203CF9-9F9F-43E9-B929-153988580E9A}" type="presOf" srcId="{642E760C-35B5-4A45-97AF-F662007973B3}" destId="{E880EAC9-ABB6-4E25-AF07-2587734CA030}" srcOrd="0" destOrd="0" presId="urn:microsoft.com/office/officeart/2005/8/layout/bProcess3"/>
    <dgm:cxn modelId="{D1FB83FA-4081-4D9C-8E18-53A7EFA5CF7D}" type="presOf" srcId="{C3790159-D714-4722-8944-33C098810BAE}" destId="{29CD0112-8DC7-4AEA-AAF2-6BFA18AE3207}" srcOrd="1" destOrd="0" presId="urn:microsoft.com/office/officeart/2005/8/layout/bProcess3"/>
    <dgm:cxn modelId="{7C91A74B-CC8B-478C-98F1-E5B58D3D21BD}" type="presParOf" srcId="{E880EAC9-ABB6-4E25-AF07-2587734CA030}" destId="{9360CA73-0B07-4FCC-8665-A26A74F8216E}" srcOrd="0" destOrd="0" presId="urn:microsoft.com/office/officeart/2005/8/layout/bProcess3"/>
    <dgm:cxn modelId="{761ECFA5-7792-47C9-9599-1C0DD6C7A22C}" type="presParOf" srcId="{E880EAC9-ABB6-4E25-AF07-2587734CA030}" destId="{7D079010-02C0-4FA3-91E7-3ED721C0844C}" srcOrd="1" destOrd="0" presId="urn:microsoft.com/office/officeart/2005/8/layout/bProcess3"/>
    <dgm:cxn modelId="{B9122CAD-64A9-40FB-B87B-9CCCAE027E88}" type="presParOf" srcId="{7D079010-02C0-4FA3-91E7-3ED721C0844C}" destId="{BAF460D8-7D51-4653-AD53-8605523A36FB}" srcOrd="0" destOrd="0" presId="urn:microsoft.com/office/officeart/2005/8/layout/bProcess3"/>
    <dgm:cxn modelId="{6411CCAD-B48D-45D0-B9C1-74EAB1F5F588}" type="presParOf" srcId="{E880EAC9-ABB6-4E25-AF07-2587734CA030}" destId="{B060BEB2-B509-4833-8FA8-21A3130A829E}" srcOrd="2" destOrd="0" presId="urn:microsoft.com/office/officeart/2005/8/layout/bProcess3"/>
    <dgm:cxn modelId="{99B7D3AC-28FE-4F57-8278-CF41641CC0BA}" type="presParOf" srcId="{E880EAC9-ABB6-4E25-AF07-2587734CA030}" destId="{4251E193-1665-4919-82A8-CFC0F67B21F5}" srcOrd="3" destOrd="0" presId="urn:microsoft.com/office/officeart/2005/8/layout/bProcess3"/>
    <dgm:cxn modelId="{8E7B35B2-5AA2-4AD4-A49B-14042393D633}" type="presParOf" srcId="{4251E193-1665-4919-82A8-CFC0F67B21F5}" destId="{181CFCA4-E040-42A2-AC18-FE928C7C1879}" srcOrd="0" destOrd="0" presId="urn:microsoft.com/office/officeart/2005/8/layout/bProcess3"/>
    <dgm:cxn modelId="{725CA226-973D-4EC8-A7B1-76DDDDBC8447}" type="presParOf" srcId="{E880EAC9-ABB6-4E25-AF07-2587734CA030}" destId="{A791FE99-48F7-452B-8E9E-03D650CD2E1A}" srcOrd="4" destOrd="0" presId="urn:microsoft.com/office/officeart/2005/8/layout/bProcess3"/>
    <dgm:cxn modelId="{E9CD815F-6092-457D-8BE4-D8D53A676DA2}" type="presParOf" srcId="{E880EAC9-ABB6-4E25-AF07-2587734CA030}" destId="{C18F1613-E96C-4014-80AF-CCD52A823DAE}" srcOrd="5" destOrd="0" presId="urn:microsoft.com/office/officeart/2005/8/layout/bProcess3"/>
    <dgm:cxn modelId="{A0EC3B29-08D5-4E64-B181-68599C06CDD7}" type="presParOf" srcId="{C18F1613-E96C-4014-80AF-CCD52A823DAE}" destId="{8E7B761A-0683-48AB-B1AC-FC1B380D0416}" srcOrd="0" destOrd="0" presId="urn:microsoft.com/office/officeart/2005/8/layout/bProcess3"/>
    <dgm:cxn modelId="{15051A2C-5CED-4B0B-A7DD-4A6D481A8B5D}" type="presParOf" srcId="{E880EAC9-ABB6-4E25-AF07-2587734CA030}" destId="{B74121CE-F654-4EE3-BFC6-E16C86ECF8CE}" srcOrd="6" destOrd="0" presId="urn:microsoft.com/office/officeart/2005/8/layout/bProcess3"/>
    <dgm:cxn modelId="{C9B47E6F-62C3-4A20-8E3F-ACD265462F0A}" type="presParOf" srcId="{E880EAC9-ABB6-4E25-AF07-2587734CA030}" destId="{2E9A9868-844B-46E9-880D-201CFC75A164}" srcOrd="7" destOrd="0" presId="urn:microsoft.com/office/officeart/2005/8/layout/bProcess3"/>
    <dgm:cxn modelId="{580B85FA-2E85-43A3-B2D3-E61EC64984B8}" type="presParOf" srcId="{2E9A9868-844B-46E9-880D-201CFC75A164}" destId="{ACB0A4CB-2CAB-48D8-A9BD-E57B08E78A94}" srcOrd="0" destOrd="0" presId="urn:microsoft.com/office/officeart/2005/8/layout/bProcess3"/>
    <dgm:cxn modelId="{36E048C3-0009-4DD3-8A47-AE2C059F0A38}" type="presParOf" srcId="{E880EAC9-ABB6-4E25-AF07-2587734CA030}" destId="{FF9F0B70-A20B-40C2-A912-AD7867ADCD4F}" srcOrd="8" destOrd="0" presId="urn:microsoft.com/office/officeart/2005/8/layout/bProcess3"/>
    <dgm:cxn modelId="{88CAA3E8-7ED4-47E1-A418-AAE6E9F8469B}" type="presParOf" srcId="{E880EAC9-ABB6-4E25-AF07-2587734CA030}" destId="{29A37BE8-5128-41B2-AD41-9845E24AE66F}" srcOrd="9" destOrd="0" presId="urn:microsoft.com/office/officeart/2005/8/layout/bProcess3"/>
    <dgm:cxn modelId="{C4B5CEE1-AF01-4A11-AFA6-47779D9D33F9}" type="presParOf" srcId="{29A37BE8-5128-41B2-AD41-9845E24AE66F}" destId="{29CD0112-8DC7-4AEA-AAF2-6BFA18AE3207}" srcOrd="0" destOrd="0" presId="urn:microsoft.com/office/officeart/2005/8/layout/bProcess3"/>
    <dgm:cxn modelId="{6C5ADB3F-DD35-483C-A408-01440519D5F0}" type="presParOf" srcId="{E880EAC9-ABB6-4E25-AF07-2587734CA030}" destId="{41DADC27-7A8B-4C0E-BEEB-B98F4F209D87}" srcOrd="10" destOrd="0" presId="urn:microsoft.com/office/officeart/2005/8/layout/bProcess3"/>
    <dgm:cxn modelId="{4A0E5788-23E8-4A8B-8604-217AD1492E68}" type="presParOf" srcId="{E880EAC9-ABB6-4E25-AF07-2587734CA030}" destId="{81AB3C69-ADF8-43A7-A628-D99BDB2D35D7}" srcOrd="11" destOrd="0" presId="urn:microsoft.com/office/officeart/2005/8/layout/bProcess3"/>
    <dgm:cxn modelId="{9316E7CB-06F0-465D-A713-23AECC36E297}" type="presParOf" srcId="{81AB3C69-ADF8-43A7-A628-D99BDB2D35D7}" destId="{38921646-E911-401B-8C64-1AB6D6D8A544}" srcOrd="0" destOrd="0" presId="urn:microsoft.com/office/officeart/2005/8/layout/bProcess3"/>
    <dgm:cxn modelId="{CE0364DF-9714-4829-997F-B987C3682476}" type="presParOf" srcId="{E880EAC9-ABB6-4E25-AF07-2587734CA030}" destId="{CFD8D632-C970-4090-8B0C-AA9EEAD5EF6A}" srcOrd="12" destOrd="0" presId="urn:microsoft.com/office/officeart/2005/8/layout/bProcess3"/>
    <dgm:cxn modelId="{FC2F2405-60CA-4699-B3F9-05726E0B0BE3}" type="presParOf" srcId="{E880EAC9-ABB6-4E25-AF07-2587734CA030}" destId="{FFD2B477-CD81-47F6-A430-11ACABCD138E}" srcOrd="13" destOrd="0" presId="urn:microsoft.com/office/officeart/2005/8/layout/bProcess3"/>
    <dgm:cxn modelId="{D10837FC-F21B-45A6-82B2-FADD7DDD3EAB}" type="presParOf" srcId="{FFD2B477-CD81-47F6-A430-11ACABCD138E}" destId="{AF4C726B-6F36-4061-B4A2-A768CA56AB29}" srcOrd="0" destOrd="0" presId="urn:microsoft.com/office/officeart/2005/8/layout/bProcess3"/>
    <dgm:cxn modelId="{15747B32-2996-460D-A54D-4A993E032EA9}" type="presParOf" srcId="{E880EAC9-ABB6-4E25-AF07-2587734CA030}" destId="{28B6CC10-6D06-4C0D-AFFD-D8B03CD6575B}" srcOrd="14" destOrd="0" presId="urn:microsoft.com/office/officeart/2005/8/layout/bProcess3"/>
    <dgm:cxn modelId="{E0964DBC-A15F-4B45-B75E-9BA42DC3FBB5}" type="presParOf" srcId="{E880EAC9-ABB6-4E25-AF07-2587734CA030}" destId="{F9539932-EB82-42AC-A1D5-94BD71F534BC}" srcOrd="15" destOrd="0" presId="urn:microsoft.com/office/officeart/2005/8/layout/bProcess3"/>
    <dgm:cxn modelId="{CF999DA4-0972-4AD3-AF86-ABF7959E8402}" type="presParOf" srcId="{F9539932-EB82-42AC-A1D5-94BD71F534BC}" destId="{B98A6F65-8509-40A6-99CD-1B61501649DB}" srcOrd="0" destOrd="0" presId="urn:microsoft.com/office/officeart/2005/8/layout/bProcess3"/>
    <dgm:cxn modelId="{01FC6210-7EA4-4CE4-A671-8907D8B2DA0E}" type="presParOf" srcId="{E880EAC9-ABB6-4E25-AF07-2587734CA030}" destId="{1E607D68-8A5D-4375-A155-F080599E8FBD}" srcOrd="16" destOrd="0" presId="urn:microsoft.com/office/officeart/2005/8/layout/bProcess3"/>
    <dgm:cxn modelId="{3EC24249-27FF-4D01-AA50-2E9DCCF38A57}" type="presParOf" srcId="{E880EAC9-ABB6-4E25-AF07-2587734CA030}" destId="{B3148E08-5A68-49F6-9976-F1EB628B44DE}" srcOrd="17" destOrd="0" presId="urn:microsoft.com/office/officeart/2005/8/layout/bProcess3"/>
    <dgm:cxn modelId="{1D519613-CAF1-4631-9F37-9FD24B2865D6}" type="presParOf" srcId="{B3148E08-5A68-49F6-9976-F1EB628B44DE}" destId="{97A8E0EB-4DC3-48A1-9913-174DB80F3AB7}" srcOrd="0" destOrd="0" presId="urn:microsoft.com/office/officeart/2005/8/layout/bProcess3"/>
    <dgm:cxn modelId="{7E545B5D-45C6-4C06-A76A-1643454507A3}" type="presParOf" srcId="{E880EAC9-ABB6-4E25-AF07-2587734CA030}" destId="{7B0C1197-5CF5-4869-9373-C64EA73610C7}" srcOrd="18" destOrd="0" presId="urn:microsoft.com/office/officeart/2005/8/layout/bProcess3"/>
    <dgm:cxn modelId="{7B704599-C5E0-4D6E-A48B-48B6D18F3C12}" type="presParOf" srcId="{E880EAC9-ABB6-4E25-AF07-2587734CA030}" destId="{41294AD3-54F8-4610-B872-7DE963C8E545}" srcOrd="19" destOrd="0" presId="urn:microsoft.com/office/officeart/2005/8/layout/bProcess3"/>
    <dgm:cxn modelId="{5EB0C767-B06C-44B3-B60B-C8775FB965F7}" type="presParOf" srcId="{41294AD3-54F8-4610-B872-7DE963C8E545}" destId="{9D584E9D-B7EB-491B-8019-B301A8842F6C}" srcOrd="0" destOrd="0" presId="urn:microsoft.com/office/officeart/2005/8/layout/bProcess3"/>
    <dgm:cxn modelId="{7084148C-F099-4933-B5F4-30D47804296E}" type="presParOf" srcId="{E880EAC9-ABB6-4E25-AF07-2587734CA030}" destId="{CD718644-B56A-4692-AD21-71B27DB97889}" srcOrd="20" destOrd="0" presId="urn:microsoft.com/office/officeart/2005/8/layout/bProcess3"/>
    <dgm:cxn modelId="{30CC690C-D3A5-4E8E-B523-F6C75CBE1625}" type="presParOf" srcId="{E880EAC9-ABB6-4E25-AF07-2587734CA030}" destId="{E41216BD-2170-469D-A183-1831D9C1504B}" srcOrd="21" destOrd="0" presId="urn:microsoft.com/office/officeart/2005/8/layout/bProcess3"/>
    <dgm:cxn modelId="{5AB3374C-CC2B-46A7-ABA8-4EDAF9F7A370}" type="presParOf" srcId="{E41216BD-2170-469D-A183-1831D9C1504B}" destId="{7C98DA4A-0CED-45E4-8ABD-E68D08BE9D10}" srcOrd="0" destOrd="0" presId="urn:microsoft.com/office/officeart/2005/8/layout/bProcess3"/>
    <dgm:cxn modelId="{468AD253-AE92-4B77-8270-4B2B6B36B442}" type="presParOf" srcId="{E880EAC9-ABB6-4E25-AF07-2587734CA030}" destId="{7571A07D-0922-4DEF-BDD0-03569C48B3DC}" srcOrd="22" destOrd="0" presId="urn:microsoft.com/office/officeart/2005/8/layout/bProcess3"/>
    <dgm:cxn modelId="{9ED6D327-B2C8-47D4-BC3F-BCF3F554BBF6}" type="presParOf" srcId="{E880EAC9-ABB6-4E25-AF07-2587734CA030}" destId="{1A1D7847-5A6A-435C-B97E-4213C2FA1C9D}" srcOrd="23" destOrd="0" presId="urn:microsoft.com/office/officeart/2005/8/layout/bProcess3"/>
    <dgm:cxn modelId="{125D6317-72CA-4490-931D-AA9CB8A828D3}" type="presParOf" srcId="{1A1D7847-5A6A-435C-B97E-4213C2FA1C9D}" destId="{28ACECD4-B0A5-4362-9136-5CDB7D0ACB9E}" srcOrd="0" destOrd="0" presId="urn:microsoft.com/office/officeart/2005/8/layout/bProcess3"/>
    <dgm:cxn modelId="{A0121838-4048-491F-8FAB-5A054F7B9BDA}" type="presParOf" srcId="{E880EAC9-ABB6-4E25-AF07-2587734CA030}" destId="{EAE6AC97-7A7A-4657-ADF8-86FA893D6AF0}" srcOrd="24" destOrd="0" presId="urn:microsoft.com/office/officeart/2005/8/layout/bProcess3"/>
    <dgm:cxn modelId="{02985FDE-4F39-4544-A9A2-7258AD6E6F5C}" type="presParOf" srcId="{E880EAC9-ABB6-4E25-AF07-2587734CA030}" destId="{9770E0A3-18D1-425A-8BB1-A9DFE06DD260}" srcOrd="25" destOrd="0" presId="urn:microsoft.com/office/officeart/2005/8/layout/bProcess3"/>
    <dgm:cxn modelId="{EECA0C09-14D5-4277-9FFF-B5B2F1A71BEF}" type="presParOf" srcId="{9770E0A3-18D1-425A-8BB1-A9DFE06DD260}" destId="{3C1D09B3-A3AB-42DF-AEE5-C277CD89E8AD}" srcOrd="0" destOrd="0" presId="urn:microsoft.com/office/officeart/2005/8/layout/bProcess3"/>
    <dgm:cxn modelId="{10F87955-EFCC-4304-A737-2F608C97AD9E}"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a:solidFill>
                <a:schemeClr val="accent5">
                  <a:lumMod val="50000"/>
                </a:schemeClr>
              </a:solidFill>
            </a:rPr>
            <a:t>Select 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custLinFactNeighborX="-560" custLinFactNeighborY="-2121">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E47F0801-5988-4A31-9B05-37AA2745F485}" type="presOf" srcId="{59F31292-03FC-4975-9E44-82246AE8366F}" destId="{9770E0A3-18D1-425A-8BB1-A9DFE06DD260}" srcOrd="0" destOrd="0" presId="urn:microsoft.com/office/officeart/2005/8/layout/bProcess3"/>
    <dgm:cxn modelId="{9A3D7E0E-EEAE-4DB1-AA6D-73A563843C29}" type="presOf" srcId="{543D22BC-43CB-489C-B5E1-C99614B7ECDE}" destId="{81AB3C69-ADF8-43A7-A628-D99BDB2D35D7}" srcOrd="0" destOrd="0" presId="urn:microsoft.com/office/officeart/2005/8/layout/bProcess3"/>
    <dgm:cxn modelId="{6CA92810-FEDB-405D-B1D3-F341C66F6348}" type="presOf" srcId="{C3790159-D714-4722-8944-33C098810BAE}" destId="{29A37BE8-5128-41B2-AD41-9845E24AE66F}" srcOrd="0" destOrd="0" presId="urn:microsoft.com/office/officeart/2005/8/layout/bProcess3"/>
    <dgm:cxn modelId="{FDAB6D11-8E29-4E37-8FA4-1C0218CAEFDF}" type="presOf" srcId="{543D22BC-43CB-489C-B5E1-C99614B7ECDE}" destId="{38921646-E911-401B-8C64-1AB6D6D8A544}" srcOrd="1" destOrd="0" presId="urn:microsoft.com/office/officeart/2005/8/layout/bProcess3"/>
    <dgm:cxn modelId="{3CCBB711-EA51-4527-B155-CD080D7CE6AB}" type="presOf" srcId="{6A6709C0-220F-4CEC-8447-FC3CAB1933DA}" destId="{EAE6AC97-7A7A-4657-ADF8-86FA893D6AF0}" srcOrd="0" destOrd="0" presId="urn:microsoft.com/office/officeart/2005/8/layout/bProcess3"/>
    <dgm:cxn modelId="{8DA97216-675E-481A-9D06-F4C696B0C0F7}" type="presOf" srcId="{0C0C4FC2-EEE7-4F9F-A83F-927B965FEBF9}" destId="{B74121CE-F654-4EE3-BFC6-E16C86ECF8CE}" srcOrd="0" destOrd="0" presId="urn:microsoft.com/office/officeart/2005/8/layout/bProcess3"/>
    <dgm:cxn modelId="{15C4D31F-C049-4542-A9F2-251B9B9CFA22}" type="presOf" srcId="{AF233270-F21A-4A26-8178-4E5115523958}" destId="{FF9F0B70-A20B-40C2-A912-AD7867ADCD4F}"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2B38C924-A1D4-41A0-96D1-224EB65CEAA8}" type="presOf" srcId="{326EA09B-8DAC-4D60-8B52-E5E02E5FC560}" destId="{B060BEB2-B509-4833-8FA8-21A3130A829E}" srcOrd="0" destOrd="0" presId="urn:microsoft.com/office/officeart/2005/8/layout/bProcess3"/>
    <dgm:cxn modelId="{E2E64825-40E6-4C8B-BC67-8024E722FDA9}" type="presOf" srcId="{70CC17D4-5C48-48DA-ACE6-71C73F850C7D}" destId="{CD718644-B56A-4692-AD21-71B27DB97889}" srcOrd="0" destOrd="0" presId="urn:microsoft.com/office/officeart/2005/8/layout/bProcess3"/>
    <dgm:cxn modelId="{3388E72D-03D7-4628-8FE2-B6964FAD8497}" type="presOf" srcId="{05DABF50-5E01-47F8-B4E0-39B01E7C8869}" destId="{ACB0A4CB-2CAB-48D8-A9BD-E57B08E78A94}" srcOrd="1"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83C0A33A-02E6-49CF-96F5-288E3A6B8A53}" type="presOf" srcId="{1F56BBB2-CF03-473C-89F3-EAAF0870895B}" destId="{7B0C1197-5CF5-4869-9373-C64EA73610C7}" srcOrd="0" destOrd="0" presId="urn:microsoft.com/office/officeart/2005/8/layout/bProcess3"/>
    <dgm:cxn modelId="{1CF74B3C-5B4A-4A6D-A5CC-01B6FD7410DB}" type="presOf" srcId="{CBDF7B75-83AC-481B-935C-29341ADF4436}" destId="{E41216BD-2170-469D-A183-1831D9C1504B}" srcOrd="0" destOrd="0" presId="urn:microsoft.com/office/officeart/2005/8/layout/bProcess3"/>
    <dgm:cxn modelId="{EA035D3E-453E-4496-9E2A-66BB294AF2D9}" type="presOf" srcId="{76A04998-FDD8-4495-A60E-269014C316F5}" destId="{41DADC27-7A8B-4C0E-BEEB-B98F4F209D87}" srcOrd="0" destOrd="0" presId="urn:microsoft.com/office/officeart/2005/8/layout/bProcess3"/>
    <dgm:cxn modelId="{8C7D5C3F-6025-49E9-8AEC-7C09FBC180F0}" type="presOf" srcId="{406C482F-2C2E-4155-832D-E9C64CE4989F}" destId="{1E607D68-8A5D-4375-A155-F080599E8FBD}" srcOrd="0" destOrd="0" presId="urn:microsoft.com/office/officeart/2005/8/layout/bProcess3"/>
    <dgm:cxn modelId="{52BE115B-1E37-4D92-8CBE-2CA976D3BC41}" type="presOf" srcId="{93797829-E2E5-4CCD-98EF-E627DF966E05}" destId="{28B6CC10-6D06-4C0D-AFFD-D8B03CD6575B}" srcOrd="0" destOrd="0" presId="urn:microsoft.com/office/officeart/2005/8/layout/bProcess3"/>
    <dgm:cxn modelId="{80A3A15D-ED8E-411B-9152-1749F42CE908}" type="presOf" srcId="{7BC64EAE-82B3-499F-86BE-1791A1234C3E}" destId="{9360CA73-0B07-4FCC-8665-A26A74F8216E}" srcOrd="0" destOrd="0" presId="urn:microsoft.com/office/officeart/2005/8/layout/bProcess3"/>
    <dgm:cxn modelId="{52B4B061-6B58-4496-9A64-B0387E235451}" type="presOf" srcId="{CBDF7B75-83AC-481B-935C-29341ADF4436}" destId="{7C98DA4A-0CED-45E4-8ABD-E68D08BE9D10}" srcOrd="1"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89D11765-4F43-4DE0-BBFB-9EBC4A5D6879}" type="presOf" srcId="{E9B79622-A8CE-4231-93F2-DD78326E0D50}" destId="{F9539932-EB82-42AC-A1D5-94BD71F534BC}"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68A8A66A-8E23-453E-8342-C0DCC6231FAB}" type="presOf" srcId="{2B3D4530-A04D-4B04-99FC-8C482523F9A8}" destId="{FFD2B477-CD81-47F6-A430-11ACABCD138E}" srcOrd="0" destOrd="0" presId="urn:microsoft.com/office/officeart/2005/8/layout/bProcess3"/>
    <dgm:cxn modelId="{2B88F26B-920F-43DE-8A35-153C39389437}" type="presOf" srcId="{117B0F23-A03B-4CFD-9C86-D4DFDC93BD93}" destId="{7571A07D-0922-4DEF-BDD0-03569C48B3DC}" srcOrd="0" destOrd="0" presId="urn:microsoft.com/office/officeart/2005/8/layout/bProcess3"/>
    <dgm:cxn modelId="{5932065A-36F1-4B78-885B-F1BBDEB29520}" type="presOf" srcId="{9E19AC3D-3182-4F47-9F6C-ADDBFBFC6D64}" destId="{CFD8D632-C970-4090-8B0C-AA9EEAD5EF6A}" srcOrd="0" destOrd="0" presId="urn:microsoft.com/office/officeart/2005/8/layout/bProcess3"/>
    <dgm:cxn modelId="{8B4E8F7D-93DB-4B95-80CD-93BA9359D69D}" type="presOf" srcId="{2CCE7EE0-7BED-4683-8528-21EDED0B3222}" destId="{8E7B761A-0683-48AB-B1AC-FC1B380D0416}"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3D464988-653D-40D4-8338-2CCDE7B53AA8}" type="presOf" srcId="{E43DFC76-D3A8-4B7C-A22D-815BF6A3A21A}" destId="{9D584E9D-B7EB-491B-8019-B301A8842F6C}" srcOrd="1" destOrd="0" presId="urn:microsoft.com/office/officeart/2005/8/layout/bProcess3"/>
    <dgm:cxn modelId="{791FEC8F-2790-4C80-B422-E4050F8B5D2B}" type="presOf" srcId="{CAF9525C-136E-48CC-9989-0334FFA7608E}" destId="{97A8E0EB-4DC3-48A1-9913-174DB80F3AB7}" srcOrd="1" destOrd="0" presId="urn:microsoft.com/office/officeart/2005/8/layout/bProcess3"/>
    <dgm:cxn modelId="{C3AE2B96-A249-4581-A1B5-36B9AA18A0EA}" type="presOf" srcId="{83C0B441-C797-415E-A65B-0C469A7A79BF}" destId="{BAF460D8-7D51-4653-AD53-8605523A36FB}" srcOrd="1" destOrd="0" presId="urn:microsoft.com/office/officeart/2005/8/layout/bProcess3"/>
    <dgm:cxn modelId="{74C2039E-48C1-4137-A577-9E5FB63F167C}" type="presOf" srcId="{59F31292-03FC-4975-9E44-82246AE8366F}" destId="{3C1D09B3-A3AB-42DF-AEE5-C277CD89E8AD}"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A0B19B7-05D6-433D-B352-9ED983E6300B}" type="presOf" srcId="{1E5AA7CC-F449-4CBD-BE26-C743818C283E}" destId="{181CFCA4-E040-42A2-AC18-FE928C7C1879}" srcOrd="1" destOrd="0" presId="urn:microsoft.com/office/officeart/2005/8/layout/bProcess3"/>
    <dgm:cxn modelId="{72F964B7-CB63-40E4-8921-6DFD419DADA5}" type="presOf" srcId="{2B3D4530-A04D-4B04-99FC-8C482523F9A8}" destId="{AF4C726B-6F36-4061-B4A2-A768CA56AB29}" srcOrd="1" destOrd="0" presId="urn:microsoft.com/office/officeart/2005/8/layout/bProcess3"/>
    <dgm:cxn modelId="{F506DCB8-D819-4212-9A7D-5907BDDF1239}" type="presOf" srcId="{CAF9525C-136E-48CC-9989-0334FFA7608E}" destId="{B3148E08-5A68-49F6-9976-F1EB628B44DE}"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27F55EC3-97E2-48EF-90F7-55C8D328B0DB}" type="presOf" srcId="{378B1CBB-59A4-4B24-85BC-7063A0FCE0D0}" destId="{29AECE82-E3E1-4AC3-A981-80060B0261C8}"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1B2B5DCD-4183-450A-89CD-8F5AF769E602}" type="presOf" srcId="{E9B79622-A8CE-4231-93F2-DD78326E0D50}" destId="{B98A6F65-8509-40A6-99CD-1B61501649DB}" srcOrd="1" destOrd="0" presId="urn:microsoft.com/office/officeart/2005/8/layout/bProcess3"/>
    <dgm:cxn modelId="{4EE3CCCD-0AF7-4FF9-A2D9-22E55B998252}" type="presOf" srcId="{AC395441-0EEA-4E07-B2D4-E060DDAA9F2D}" destId="{28ACECD4-B0A5-4362-9136-5CDB7D0ACB9E}" srcOrd="1" destOrd="0" presId="urn:microsoft.com/office/officeart/2005/8/layout/bProcess3"/>
    <dgm:cxn modelId="{A60AC8D6-A41B-471B-A5F6-73EBEDFEA010}" type="presOf" srcId="{AC395441-0EEA-4E07-B2D4-E060DDAA9F2D}" destId="{1A1D7847-5A6A-435C-B97E-4213C2FA1C9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6123C2E4-FA78-4273-8E87-DE490150E9E5}" type="presOf" srcId="{E690AC52-9EB2-42B2-AB7C-679A2FE60742}" destId="{A791FE99-48F7-452B-8E9E-03D650CD2E1A}" srcOrd="0" destOrd="0" presId="urn:microsoft.com/office/officeart/2005/8/layout/bProcess3"/>
    <dgm:cxn modelId="{0590C8E5-890F-4C0F-9596-E511FC9F45A5}" type="presOf" srcId="{83C0B441-C797-415E-A65B-0C469A7A79BF}" destId="{7D079010-02C0-4FA3-91E7-3ED721C0844C}" srcOrd="0" destOrd="0" presId="urn:microsoft.com/office/officeart/2005/8/layout/bProcess3"/>
    <dgm:cxn modelId="{C3D25AE9-1952-4824-8034-53C408EA0F94}" type="presOf" srcId="{1E5AA7CC-F449-4CBD-BE26-C743818C283E}" destId="{4251E193-1665-4919-82A8-CFC0F67B21F5}"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C644BF0-8339-491C-A1FC-05AA2B51966E}" type="presOf" srcId="{05DABF50-5E01-47F8-B4E0-39B01E7C8869}" destId="{2E9A9868-844B-46E9-880D-201CFC75A164}" srcOrd="0" destOrd="0" presId="urn:microsoft.com/office/officeart/2005/8/layout/bProcess3"/>
    <dgm:cxn modelId="{E18497F0-6CC2-48E0-BA23-00B1958C7B10}" type="presOf" srcId="{2CCE7EE0-7BED-4683-8528-21EDED0B3222}" destId="{C18F1613-E96C-4014-80AF-CCD52A823DAE}"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506E4EF5-310C-40CF-B8E2-926B336AA910}" type="presOf" srcId="{E43DFC76-D3A8-4B7C-A22D-815BF6A3A21A}" destId="{41294AD3-54F8-4610-B872-7DE963C8E545}" srcOrd="0" destOrd="0" presId="urn:microsoft.com/office/officeart/2005/8/layout/bProcess3"/>
    <dgm:cxn modelId="{77203CF9-9F9F-43E9-B929-153988580E9A}" type="presOf" srcId="{642E760C-35B5-4A45-97AF-F662007973B3}" destId="{E880EAC9-ABB6-4E25-AF07-2587734CA030}" srcOrd="0" destOrd="0" presId="urn:microsoft.com/office/officeart/2005/8/layout/bProcess3"/>
    <dgm:cxn modelId="{D1FB83FA-4081-4D9C-8E18-53A7EFA5CF7D}" type="presOf" srcId="{C3790159-D714-4722-8944-33C098810BAE}" destId="{29CD0112-8DC7-4AEA-AAF2-6BFA18AE3207}" srcOrd="1" destOrd="0" presId="urn:microsoft.com/office/officeart/2005/8/layout/bProcess3"/>
    <dgm:cxn modelId="{7C91A74B-CC8B-478C-98F1-E5B58D3D21BD}" type="presParOf" srcId="{E880EAC9-ABB6-4E25-AF07-2587734CA030}" destId="{9360CA73-0B07-4FCC-8665-A26A74F8216E}" srcOrd="0" destOrd="0" presId="urn:microsoft.com/office/officeart/2005/8/layout/bProcess3"/>
    <dgm:cxn modelId="{761ECFA5-7792-47C9-9599-1C0DD6C7A22C}" type="presParOf" srcId="{E880EAC9-ABB6-4E25-AF07-2587734CA030}" destId="{7D079010-02C0-4FA3-91E7-3ED721C0844C}" srcOrd="1" destOrd="0" presId="urn:microsoft.com/office/officeart/2005/8/layout/bProcess3"/>
    <dgm:cxn modelId="{B9122CAD-64A9-40FB-B87B-9CCCAE027E88}" type="presParOf" srcId="{7D079010-02C0-4FA3-91E7-3ED721C0844C}" destId="{BAF460D8-7D51-4653-AD53-8605523A36FB}" srcOrd="0" destOrd="0" presId="urn:microsoft.com/office/officeart/2005/8/layout/bProcess3"/>
    <dgm:cxn modelId="{6411CCAD-B48D-45D0-B9C1-74EAB1F5F588}" type="presParOf" srcId="{E880EAC9-ABB6-4E25-AF07-2587734CA030}" destId="{B060BEB2-B509-4833-8FA8-21A3130A829E}" srcOrd="2" destOrd="0" presId="urn:microsoft.com/office/officeart/2005/8/layout/bProcess3"/>
    <dgm:cxn modelId="{99B7D3AC-28FE-4F57-8278-CF41641CC0BA}" type="presParOf" srcId="{E880EAC9-ABB6-4E25-AF07-2587734CA030}" destId="{4251E193-1665-4919-82A8-CFC0F67B21F5}" srcOrd="3" destOrd="0" presId="urn:microsoft.com/office/officeart/2005/8/layout/bProcess3"/>
    <dgm:cxn modelId="{8E7B35B2-5AA2-4AD4-A49B-14042393D633}" type="presParOf" srcId="{4251E193-1665-4919-82A8-CFC0F67B21F5}" destId="{181CFCA4-E040-42A2-AC18-FE928C7C1879}" srcOrd="0" destOrd="0" presId="urn:microsoft.com/office/officeart/2005/8/layout/bProcess3"/>
    <dgm:cxn modelId="{725CA226-973D-4EC8-A7B1-76DDDDBC8447}" type="presParOf" srcId="{E880EAC9-ABB6-4E25-AF07-2587734CA030}" destId="{A791FE99-48F7-452B-8E9E-03D650CD2E1A}" srcOrd="4" destOrd="0" presId="urn:microsoft.com/office/officeart/2005/8/layout/bProcess3"/>
    <dgm:cxn modelId="{E9CD815F-6092-457D-8BE4-D8D53A676DA2}" type="presParOf" srcId="{E880EAC9-ABB6-4E25-AF07-2587734CA030}" destId="{C18F1613-E96C-4014-80AF-CCD52A823DAE}" srcOrd="5" destOrd="0" presId="urn:microsoft.com/office/officeart/2005/8/layout/bProcess3"/>
    <dgm:cxn modelId="{A0EC3B29-08D5-4E64-B181-68599C06CDD7}" type="presParOf" srcId="{C18F1613-E96C-4014-80AF-CCD52A823DAE}" destId="{8E7B761A-0683-48AB-B1AC-FC1B380D0416}" srcOrd="0" destOrd="0" presId="urn:microsoft.com/office/officeart/2005/8/layout/bProcess3"/>
    <dgm:cxn modelId="{15051A2C-5CED-4B0B-A7DD-4A6D481A8B5D}" type="presParOf" srcId="{E880EAC9-ABB6-4E25-AF07-2587734CA030}" destId="{B74121CE-F654-4EE3-BFC6-E16C86ECF8CE}" srcOrd="6" destOrd="0" presId="urn:microsoft.com/office/officeart/2005/8/layout/bProcess3"/>
    <dgm:cxn modelId="{C9B47E6F-62C3-4A20-8E3F-ACD265462F0A}" type="presParOf" srcId="{E880EAC9-ABB6-4E25-AF07-2587734CA030}" destId="{2E9A9868-844B-46E9-880D-201CFC75A164}" srcOrd="7" destOrd="0" presId="urn:microsoft.com/office/officeart/2005/8/layout/bProcess3"/>
    <dgm:cxn modelId="{580B85FA-2E85-43A3-B2D3-E61EC64984B8}" type="presParOf" srcId="{2E9A9868-844B-46E9-880D-201CFC75A164}" destId="{ACB0A4CB-2CAB-48D8-A9BD-E57B08E78A94}" srcOrd="0" destOrd="0" presId="urn:microsoft.com/office/officeart/2005/8/layout/bProcess3"/>
    <dgm:cxn modelId="{36E048C3-0009-4DD3-8A47-AE2C059F0A38}" type="presParOf" srcId="{E880EAC9-ABB6-4E25-AF07-2587734CA030}" destId="{FF9F0B70-A20B-40C2-A912-AD7867ADCD4F}" srcOrd="8" destOrd="0" presId="urn:microsoft.com/office/officeart/2005/8/layout/bProcess3"/>
    <dgm:cxn modelId="{88CAA3E8-7ED4-47E1-A418-AAE6E9F8469B}" type="presParOf" srcId="{E880EAC9-ABB6-4E25-AF07-2587734CA030}" destId="{29A37BE8-5128-41B2-AD41-9845E24AE66F}" srcOrd="9" destOrd="0" presId="urn:microsoft.com/office/officeart/2005/8/layout/bProcess3"/>
    <dgm:cxn modelId="{C4B5CEE1-AF01-4A11-AFA6-47779D9D33F9}" type="presParOf" srcId="{29A37BE8-5128-41B2-AD41-9845E24AE66F}" destId="{29CD0112-8DC7-4AEA-AAF2-6BFA18AE3207}" srcOrd="0" destOrd="0" presId="urn:microsoft.com/office/officeart/2005/8/layout/bProcess3"/>
    <dgm:cxn modelId="{6C5ADB3F-DD35-483C-A408-01440519D5F0}" type="presParOf" srcId="{E880EAC9-ABB6-4E25-AF07-2587734CA030}" destId="{41DADC27-7A8B-4C0E-BEEB-B98F4F209D87}" srcOrd="10" destOrd="0" presId="urn:microsoft.com/office/officeart/2005/8/layout/bProcess3"/>
    <dgm:cxn modelId="{4A0E5788-23E8-4A8B-8604-217AD1492E68}" type="presParOf" srcId="{E880EAC9-ABB6-4E25-AF07-2587734CA030}" destId="{81AB3C69-ADF8-43A7-A628-D99BDB2D35D7}" srcOrd="11" destOrd="0" presId="urn:microsoft.com/office/officeart/2005/8/layout/bProcess3"/>
    <dgm:cxn modelId="{9316E7CB-06F0-465D-A713-23AECC36E297}" type="presParOf" srcId="{81AB3C69-ADF8-43A7-A628-D99BDB2D35D7}" destId="{38921646-E911-401B-8C64-1AB6D6D8A544}" srcOrd="0" destOrd="0" presId="urn:microsoft.com/office/officeart/2005/8/layout/bProcess3"/>
    <dgm:cxn modelId="{CE0364DF-9714-4829-997F-B987C3682476}" type="presParOf" srcId="{E880EAC9-ABB6-4E25-AF07-2587734CA030}" destId="{CFD8D632-C970-4090-8B0C-AA9EEAD5EF6A}" srcOrd="12" destOrd="0" presId="urn:microsoft.com/office/officeart/2005/8/layout/bProcess3"/>
    <dgm:cxn modelId="{FC2F2405-60CA-4699-B3F9-05726E0B0BE3}" type="presParOf" srcId="{E880EAC9-ABB6-4E25-AF07-2587734CA030}" destId="{FFD2B477-CD81-47F6-A430-11ACABCD138E}" srcOrd="13" destOrd="0" presId="urn:microsoft.com/office/officeart/2005/8/layout/bProcess3"/>
    <dgm:cxn modelId="{D10837FC-F21B-45A6-82B2-FADD7DDD3EAB}" type="presParOf" srcId="{FFD2B477-CD81-47F6-A430-11ACABCD138E}" destId="{AF4C726B-6F36-4061-B4A2-A768CA56AB29}" srcOrd="0" destOrd="0" presId="urn:microsoft.com/office/officeart/2005/8/layout/bProcess3"/>
    <dgm:cxn modelId="{15747B32-2996-460D-A54D-4A993E032EA9}" type="presParOf" srcId="{E880EAC9-ABB6-4E25-AF07-2587734CA030}" destId="{28B6CC10-6D06-4C0D-AFFD-D8B03CD6575B}" srcOrd="14" destOrd="0" presId="urn:microsoft.com/office/officeart/2005/8/layout/bProcess3"/>
    <dgm:cxn modelId="{E0964DBC-A15F-4B45-B75E-9BA42DC3FBB5}" type="presParOf" srcId="{E880EAC9-ABB6-4E25-AF07-2587734CA030}" destId="{F9539932-EB82-42AC-A1D5-94BD71F534BC}" srcOrd="15" destOrd="0" presId="urn:microsoft.com/office/officeart/2005/8/layout/bProcess3"/>
    <dgm:cxn modelId="{CF999DA4-0972-4AD3-AF86-ABF7959E8402}" type="presParOf" srcId="{F9539932-EB82-42AC-A1D5-94BD71F534BC}" destId="{B98A6F65-8509-40A6-99CD-1B61501649DB}" srcOrd="0" destOrd="0" presId="urn:microsoft.com/office/officeart/2005/8/layout/bProcess3"/>
    <dgm:cxn modelId="{01FC6210-7EA4-4CE4-A671-8907D8B2DA0E}" type="presParOf" srcId="{E880EAC9-ABB6-4E25-AF07-2587734CA030}" destId="{1E607D68-8A5D-4375-A155-F080599E8FBD}" srcOrd="16" destOrd="0" presId="urn:microsoft.com/office/officeart/2005/8/layout/bProcess3"/>
    <dgm:cxn modelId="{3EC24249-27FF-4D01-AA50-2E9DCCF38A57}" type="presParOf" srcId="{E880EAC9-ABB6-4E25-AF07-2587734CA030}" destId="{B3148E08-5A68-49F6-9976-F1EB628B44DE}" srcOrd="17" destOrd="0" presId="urn:microsoft.com/office/officeart/2005/8/layout/bProcess3"/>
    <dgm:cxn modelId="{1D519613-CAF1-4631-9F37-9FD24B2865D6}" type="presParOf" srcId="{B3148E08-5A68-49F6-9976-F1EB628B44DE}" destId="{97A8E0EB-4DC3-48A1-9913-174DB80F3AB7}" srcOrd="0" destOrd="0" presId="urn:microsoft.com/office/officeart/2005/8/layout/bProcess3"/>
    <dgm:cxn modelId="{7E545B5D-45C6-4C06-A76A-1643454507A3}" type="presParOf" srcId="{E880EAC9-ABB6-4E25-AF07-2587734CA030}" destId="{7B0C1197-5CF5-4869-9373-C64EA73610C7}" srcOrd="18" destOrd="0" presId="urn:microsoft.com/office/officeart/2005/8/layout/bProcess3"/>
    <dgm:cxn modelId="{7B704599-C5E0-4D6E-A48B-48B6D18F3C12}" type="presParOf" srcId="{E880EAC9-ABB6-4E25-AF07-2587734CA030}" destId="{41294AD3-54F8-4610-B872-7DE963C8E545}" srcOrd="19" destOrd="0" presId="urn:microsoft.com/office/officeart/2005/8/layout/bProcess3"/>
    <dgm:cxn modelId="{5EB0C767-B06C-44B3-B60B-C8775FB965F7}" type="presParOf" srcId="{41294AD3-54F8-4610-B872-7DE963C8E545}" destId="{9D584E9D-B7EB-491B-8019-B301A8842F6C}" srcOrd="0" destOrd="0" presId="urn:microsoft.com/office/officeart/2005/8/layout/bProcess3"/>
    <dgm:cxn modelId="{7084148C-F099-4933-B5F4-30D47804296E}" type="presParOf" srcId="{E880EAC9-ABB6-4E25-AF07-2587734CA030}" destId="{CD718644-B56A-4692-AD21-71B27DB97889}" srcOrd="20" destOrd="0" presId="urn:microsoft.com/office/officeart/2005/8/layout/bProcess3"/>
    <dgm:cxn modelId="{30CC690C-D3A5-4E8E-B523-F6C75CBE1625}" type="presParOf" srcId="{E880EAC9-ABB6-4E25-AF07-2587734CA030}" destId="{E41216BD-2170-469D-A183-1831D9C1504B}" srcOrd="21" destOrd="0" presId="urn:microsoft.com/office/officeart/2005/8/layout/bProcess3"/>
    <dgm:cxn modelId="{5AB3374C-CC2B-46A7-ABA8-4EDAF9F7A370}" type="presParOf" srcId="{E41216BD-2170-469D-A183-1831D9C1504B}" destId="{7C98DA4A-0CED-45E4-8ABD-E68D08BE9D10}" srcOrd="0" destOrd="0" presId="urn:microsoft.com/office/officeart/2005/8/layout/bProcess3"/>
    <dgm:cxn modelId="{468AD253-AE92-4B77-8270-4B2B6B36B442}" type="presParOf" srcId="{E880EAC9-ABB6-4E25-AF07-2587734CA030}" destId="{7571A07D-0922-4DEF-BDD0-03569C48B3DC}" srcOrd="22" destOrd="0" presId="urn:microsoft.com/office/officeart/2005/8/layout/bProcess3"/>
    <dgm:cxn modelId="{9ED6D327-B2C8-47D4-BC3F-BCF3F554BBF6}" type="presParOf" srcId="{E880EAC9-ABB6-4E25-AF07-2587734CA030}" destId="{1A1D7847-5A6A-435C-B97E-4213C2FA1C9D}" srcOrd="23" destOrd="0" presId="urn:microsoft.com/office/officeart/2005/8/layout/bProcess3"/>
    <dgm:cxn modelId="{125D6317-72CA-4490-931D-AA9CB8A828D3}" type="presParOf" srcId="{1A1D7847-5A6A-435C-B97E-4213C2FA1C9D}" destId="{28ACECD4-B0A5-4362-9136-5CDB7D0ACB9E}" srcOrd="0" destOrd="0" presId="urn:microsoft.com/office/officeart/2005/8/layout/bProcess3"/>
    <dgm:cxn modelId="{A0121838-4048-491F-8FAB-5A054F7B9BDA}" type="presParOf" srcId="{E880EAC9-ABB6-4E25-AF07-2587734CA030}" destId="{EAE6AC97-7A7A-4657-ADF8-86FA893D6AF0}" srcOrd="24" destOrd="0" presId="urn:microsoft.com/office/officeart/2005/8/layout/bProcess3"/>
    <dgm:cxn modelId="{02985FDE-4F39-4544-A9A2-7258AD6E6F5C}" type="presParOf" srcId="{E880EAC9-ABB6-4E25-AF07-2587734CA030}" destId="{9770E0A3-18D1-425A-8BB1-A9DFE06DD260}" srcOrd="25" destOrd="0" presId="urn:microsoft.com/office/officeart/2005/8/layout/bProcess3"/>
    <dgm:cxn modelId="{EECA0C09-14D5-4277-9FFF-B5B2F1A71BEF}" type="presParOf" srcId="{9770E0A3-18D1-425A-8BB1-A9DFE06DD260}" destId="{3C1D09B3-A3AB-42DF-AEE5-C277CD89E8AD}" srcOrd="0" destOrd="0" presId="urn:microsoft.com/office/officeart/2005/8/layout/bProcess3"/>
    <dgm:cxn modelId="{10F87955-EFCC-4304-A737-2F608C97AD9E}"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82741B7-6995-430F-B486-372163037BF4}"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4D787F27-294C-4596-BAAB-CAF9C5AAB88C}">
      <dgm:prSet phldrT="[Text]"/>
      <dgm:spPr/>
      <dgm:t>
        <a:bodyPr/>
        <a:lstStyle/>
        <a:p>
          <a:pPr>
            <a:buFont typeface="Arial" panose="020B0604020202020204" pitchFamily="34" charset="0"/>
            <a:buChar char="•"/>
          </a:pPr>
          <a:r>
            <a:rPr lang="en-US">
              <a:solidFill>
                <a:schemeClr val="tx1">
                  <a:lumMod val="90000"/>
                  <a:lumOff val="10000"/>
                </a:schemeClr>
              </a:solidFill>
            </a:rPr>
            <a:t>Within 48 hours after testing:</a:t>
          </a:r>
        </a:p>
      </dgm:t>
    </dgm:pt>
    <dgm:pt modelId="{16008AE4-12BB-49D3-B5F0-B736EAF280ED}" type="parTrans" cxnId="{0C4B4B7D-802D-4718-9F18-26AC1B327AB0}">
      <dgm:prSet/>
      <dgm:spPr/>
      <dgm:t>
        <a:bodyPr/>
        <a:lstStyle/>
        <a:p>
          <a:endParaRPr lang="en-US"/>
        </a:p>
      </dgm:t>
    </dgm:pt>
    <dgm:pt modelId="{B8528AA3-AA51-430C-B1E4-0491416A3C6B}" type="sibTrans" cxnId="{0C4B4B7D-802D-4718-9F18-26AC1B327AB0}">
      <dgm:prSet/>
      <dgm:spPr/>
      <dgm:t>
        <a:bodyPr/>
        <a:lstStyle/>
        <a:p>
          <a:endParaRPr lang="en-US"/>
        </a:p>
      </dgm:t>
    </dgm:pt>
    <dgm:pt modelId="{414D6A6E-E867-4BE2-A2C6-6591E4AF489A}">
      <dgm:prSet/>
      <dgm:spPr/>
      <dgm:t>
        <a:bodyPr/>
        <a:lstStyle/>
        <a:p>
          <a:r>
            <a:rPr lang="en-US"/>
            <a:t>Protect Materials</a:t>
          </a:r>
        </a:p>
      </dgm:t>
    </dgm:pt>
    <dgm:pt modelId="{FAFB731E-689B-423B-BE9C-0DFD5F645DF1}" type="parTrans" cxnId="{B1231700-1750-442D-AD08-7E0C54CCFFF2}">
      <dgm:prSet/>
      <dgm:spPr/>
      <dgm:t>
        <a:bodyPr/>
        <a:lstStyle/>
        <a:p>
          <a:endParaRPr lang="en-US"/>
        </a:p>
      </dgm:t>
    </dgm:pt>
    <dgm:pt modelId="{AF9088FB-50A6-4DB7-8A9C-E50FD8A5DC58}" type="sibTrans" cxnId="{B1231700-1750-442D-AD08-7E0C54CCFFF2}">
      <dgm:prSet/>
      <dgm:spPr/>
      <dgm:t>
        <a:bodyPr/>
        <a:lstStyle/>
        <a:p>
          <a:endParaRPr lang="en-US"/>
        </a:p>
      </dgm:t>
    </dgm:pt>
    <dgm:pt modelId="{A960F204-3C8A-49DD-A801-AE0F6507D517}">
      <dgm:prSet/>
      <dgm:spPr/>
      <dgm:t>
        <a:bodyPr/>
        <a:lstStyle/>
        <a:p>
          <a:r>
            <a:rPr lang="en-US"/>
            <a:t>Use Boxes and Labels Provided</a:t>
          </a:r>
        </a:p>
      </dgm:t>
    </dgm:pt>
    <dgm:pt modelId="{95D84897-A3E9-4908-8CB3-7776A0D6521C}" type="parTrans" cxnId="{770D1AE2-F9D4-4632-BD74-F59D9376DCA6}">
      <dgm:prSet/>
      <dgm:spPr/>
      <dgm:t>
        <a:bodyPr/>
        <a:lstStyle/>
        <a:p>
          <a:endParaRPr lang="en-US"/>
        </a:p>
      </dgm:t>
    </dgm:pt>
    <dgm:pt modelId="{EC62A29B-ECC8-473D-844C-0CAA9D17269E}" type="sibTrans" cxnId="{770D1AE2-F9D4-4632-BD74-F59D9376DCA6}">
      <dgm:prSet/>
      <dgm:spPr/>
      <dgm:t>
        <a:bodyPr/>
        <a:lstStyle/>
        <a:p>
          <a:endParaRPr lang="en-US"/>
        </a:p>
      </dgm:t>
    </dgm:pt>
    <dgm:pt modelId="{D33D5B46-AFEF-4B70-8449-16C7779DD296}">
      <dgm:prSet/>
      <dgm:spPr/>
      <dgm:t>
        <a:bodyPr/>
        <a:lstStyle/>
        <a:p>
          <a:r>
            <a:rPr lang="en-US"/>
            <a:t>Follow Instructions in Manual</a:t>
          </a:r>
        </a:p>
      </dgm:t>
    </dgm:pt>
    <dgm:pt modelId="{BD3DF0E6-E3E2-4B31-B8D5-0A17DA246307}" type="parTrans" cxnId="{330F9EC9-45DB-4D4C-8C4F-3C6A6BB3AE1A}">
      <dgm:prSet/>
      <dgm:spPr/>
      <dgm:t>
        <a:bodyPr/>
        <a:lstStyle/>
        <a:p>
          <a:endParaRPr lang="en-US"/>
        </a:p>
      </dgm:t>
    </dgm:pt>
    <dgm:pt modelId="{BA271A84-BE5C-432C-A85C-13081AF5AAC2}" type="sibTrans" cxnId="{330F9EC9-45DB-4D4C-8C4F-3C6A6BB3AE1A}">
      <dgm:prSet/>
      <dgm:spPr/>
      <dgm:t>
        <a:bodyPr/>
        <a:lstStyle/>
        <a:p>
          <a:endParaRPr lang="en-US"/>
        </a:p>
      </dgm:t>
    </dgm:pt>
    <dgm:pt modelId="{41D608FA-5E09-4450-A904-CE17AC0B454D}" type="pres">
      <dgm:prSet presAssocID="{C82741B7-6995-430F-B486-372163037BF4}" presName="Name0" presStyleCnt="0">
        <dgm:presLayoutVars>
          <dgm:chMax val="7"/>
          <dgm:chPref val="7"/>
          <dgm:dir/>
        </dgm:presLayoutVars>
      </dgm:prSet>
      <dgm:spPr/>
    </dgm:pt>
    <dgm:pt modelId="{45E2E5F3-00FB-44A3-B4D2-D0848B1A289D}" type="pres">
      <dgm:prSet presAssocID="{C82741B7-6995-430F-B486-372163037BF4}" presName="Name1" presStyleCnt="0"/>
      <dgm:spPr/>
    </dgm:pt>
    <dgm:pt modelId="{98E88E95-6925-4BEB-8E8E-D661391576BE}" type="pres">
      <dgm:prSet presAssocID="{B8528AA3-AA51-430C-B1E4-0491416A3C6B}" presName="picture_1" presStyleCnt="0"/>
      <dgm:spPr/>
    </dgm:pt>
    <dgm:pt modelId="{48AFB18B-AF6B-4180-9525-782C551B7D09}" type="pres">
      <dgm:prSet presAssocID="{B8528AA3-AA51-430C-B1E4-0491416A3C6B}" presName="pictureRepeatNode" presStyleLbl="alignImgPlace1" presStyleIdx="0" presStyleCnt="4"/>
      <dgm:spPr/>
    </dgm:pt>
    <dgm:pt modelId="{18A22C81-3EEC-4864-9E3B-F9B5577F4F7D}" type="pres">
      <dgm:prSet presAssocID="{4D787F27-294C-4596-BAAB-CAF9C5AAB88C}" presName="text_1" presStyleLbl="node1" presStyleIdx="0" presStyleCnt="0" custScaleX="129116">
        <dgm:presLayoutVars>
          <dgm:bulletEnabled val="1"/>
        </dgm:presLayoutVars>
      </dgm:prSet>
      <dgm:spPr/>
    </dgm:pt>
    <dgm:pt modelId="{3243923F-AF82-4ABE-A87A-76DB65CC642E}" type="pres">
      <dgm:prSet presAssocID="{AF9088FB-50A6-4DB7-8A9C-E50FD8A5DC58}" presName="picture_2" presStyleCnt="0"/>
      <dgm:spPr/>
    </dgm:pt>
    <dgm:pt modelId="{2A3FFD53-EF39-43C1-8E2F-D09B226F5A22}" type="pres">
      <dgm:prSet presAssocID="{AF9088FB-50A6-4DB7-8A9C-E50FD8A5DC58}" presName="pictureRepeatNode" presStyleLbl="alignImgPlace1" presStyleIdx="1" presStyleCnt="4"/>
      <dgm:spPr/>
    </dgm:pt>
    <dgm:pt modelId="{E68D40E9-7326-479C-9C35-A1DD66EC9484}" type="pres">
      <dgm:prSet presAssocID="{414D6A6E-E867-4BE2-A2C6-6591E4AF489A}" presName="line_2" presStyleLbl="parChTrans1D1" presStyleIdx="0" presStyleCnt="3"/>
      <dgm:spPr/>
    </dgm:pt>
    <dgm:pt modelId="{6E02B4C9-2FA6-4922-B9D5-B6DA6550FD63}" type="pres">
      <dgm:prSet presAssocID="{414D6A6E-E867-4BE2-A2C6-6591E4AF489A}" presName="textparent_2" presStyleLbl="node1" presStyleIdx="0" presStyleCnt="0"/>
      <dgm:spPr/>
    </dgm:pt>
    <dgm:pt modelId="{9BD59708-6A66-4044-BB7B-303745BB5352}" type="pres">
      <dgm:prSet presAssocID="{414D6A6E-E867-4BE2-A2C6-6591E4AF489A}" presName="text_2" presStyleLbl="revTx" presStyleIdx="0" presStyleCnt="3">
        <dgm:presLayoutVars>
          <dgm:bulletEnabled val="1"/>
        </dgm:presLayoutVars>
      </dgm:prSet>
      <dgm:spPr/>
    </dgm:pt>
    <dgm:pt modelId="{5919F640-59EE-4D4A-B947-27BAFF154C4E}" type="pres">
      <dgm:prSet presAssocID="{EC62A29B-ECC8-473D-844C-0CAA9D17269E}" presName="picture_3" presStyleCnt="0"/>
      <dgm:spPr/>
    </dgm:pt>
    <dgm:pt modelId="{E4FF5C7D-25D3-4231-A968-DC88F59EACE6}" type="pres">
      <dgm:prSet presAssocID="{EC62A29B-ECC8-473D-844C-0CAA9D17269E}" presName="pictureRepeatNode" presStyleLbl="alignImgPlace1" presStyleIdx="2" presStyleCnt="4"/>
      <dgm:spPr/>
    </dgm:pt>
    <dgm:pt modelId="{34C47C56-1BA9-46B8-8DF5-6184086E3562}" type="pres">
      <dgm:prSet presAssocID="{A960F204-3C8A-49DD-A801-AE0F6507D517}" presName="line_3" presStyleLbl="parChTrans1D1" presStyleIdx="1" presStyleCnt="3"/>
      <dgm:spPr/>
    </dgm:pt>
    <dgm:pt modelId="{7691A880-253E-420B-BF30-637A5DB6CEEE}" type="pres">
      <dgm:prSet presAssocID="{A960F204-3C8A-49DD-A801-AE0F6507D517}" presName="textparent_3" presStyleLbl="node1" presStyleIdx="0" presStyleCnt="0"/>
      <dgm:spPr/>
    </dgm:pt>
    <dgm:pt modelId="{EF2D9669-79E8-4538-89EC-0A5F3353A875}" type="pres">
      <dgm:prSet presAssocID="{A960F204-3C8A-49DD-A801-AE0F6507D517}" presName="text_3" presStyleLbl="revTx" presStyleIdx="1" presStyleCnt="3" custScaleX="126218" custScaleY="104756" custLinFactNeighborX="10158" custLinFactNeighborY="-2502">
        <dgm:presLayoutVars>
          <dgm:bulletEnabled val="1"/>
        </dgm:presLayoutVars>
      </dgm:prSet>
      <dgm:spPr/>
    </dgm:pt>
    <dgm:pt modelId="{B7079A54-0108-48CC-B437-5B25E51704A5}" type="pres">
      <dgm:prSet presAssocID="{BA271A84-BE5C-432C-A85C-13081AF5AAC2}" presName="picture_4" presStyleCnt="0"/>
      <dgm:spPr/>
    </dgm:pt>
    <dgm:pt modelId="{2EA728E6-6613-4A34-9B90-439B1F175AB9}" type="pres">
      <dgm:prSet presAssocID="{BA271A84-BE5C-432C-A85C-13081AF5AAC2}" presName="pictureRepeatNode" presStyleLbl="alignImgPlace1" presStyleIdx="3" presStyleCnt="4"/>
      <dgm:spPr/>
    </dgm:pt>
    <dgm:pt modelId="{10315B27-094C-4825-9914-8DC0410522AF}" type="pres">
      <dgm:prSet presAssocID="{D33D5B46-AFEF-4B70-8449-16C7779DD296}" presName="line_4" presStyleLbl="parChTrans1D1" presStyleIdx="2" presStyleCnt="3"/>
      <dgm:spPr/>
    </dgm:pt>
    <dgm:pt modelId="{2AF77546-B4B3-4013-BA49-820B96D8E7D1}" type="pres">
      <dgm:prSet presAssocID="{D33D5B46-AFEF-4B70-8449-16C7779DD296}" presName="textparent_4" presStyleLbl="node1" presStyleIdx="0" presStyleCnt="0"/>
      <dgm:spPr/>
    </dgm:pt>
    <dgm:pt modelId="{F27A21E3-ACC3-42E8-8CF1-E7ACCC8DF9BC}" type="pres">
      <dgm:prSet presAssocID="{D33D5B46-AFEF-4B70-8449-16C7779DD296}" presName="text_4" presStyleLbl="revTx" presStyleIdx="2" presStyleCnt="3" custScaleX="126566">
        <dgm:presLayoutVars>
          <dgm:bulletEnabled val="1"/>
        </dgm:presLayoutVars>
      </dgm:prSet>
      <dgm:spPr/>
    </dgm:pt>
  </dgm:ptLst>
  <dgm:cxnLst>
    <dgm:cxn modelId="{B1231700-1750-442D-AD08-7E0C54CCFFF2}" srcId="{C82741B7-6995-430F-B486-372163037BF4}" destId="{414D6A6E-E867-4BE2-A2C6-6591E4AF489A}" srcOrd="1" destOrd="0" parTransId="{FAFB731E-689B-423B-BE9C-0DFD5F645DF1}" sibTransId="{AF9088FB-50A6-4DB7-8A9C-E50FD8A5DC58}"/>
    <dgm:cxn modelId="{32DB4407-5285-4431-AD33-272AADD4716E}" type="presOf" srcId="{BA271A84-BE5C-432C-A85C-13081AF5AAC2}" destId="{2EA728E6-6613-4A34-9B90-439B1F175AB9}" srcOrd="0" destOrd="0" presId="urn:microsoft.com/office/officeart/2008/layout/CircularPictureCallout"/>
    <dgm:cxn modelId="{5E5A7A23-161C-4207-9671-40129F771E52}" type="presOf" srcId="{C82741B7-6995-430F-B486-372163037BF4}" destId="{41D608FA-5E09-4450-A904-CE17AC0B454D}" srcOrd="0" destOrd="0" presId="urn:microsoft.com/office/officeart/2008/layout/CircularPictureCallout"/>
    <dgm:cxn modelId="{8BE23E5B-FD7C-4796-9604-313378661CD5}" type="presOf" srcId="{AF9088FB-50A6-4DB7-8A9C-E50FD8A5DC58}" destId="{2A3FFD53-EF39-43C1-8E2F-D09B226F5A22}" srcOrd="0" destOrd="0" presId="urn:microsoft.com/office/officeart/2008/layout/CircularPictureCallout"/>
    <dgm:cxn modelId="{E5FA324A-5649-40B5-8E0D-AED4A0B1EC11}" type="presOf" srcId="{4D787F27-294C-4596-BAAB-CAF9C5AAB88C}" destId="{18A22C81-3EEC-4864-9E3B-F9B5577F4F7D}" srcOrd="0" destOrd="0" presId="urn:microsoft.com/office/officeart/2008/layout/CircularPictureCallout"/>
    <dgm:cxn modelId="{99ACFA53-DE69-4122-A74E-1321F8C49A57}" type="presOf" srcId="{EC62A29B-ECC8-473D-844C-0CAA9D17269E}" destId="{E4FF5C7D-25D3-4231-A968-DC88F59EACE6}" srcOrd="0" destOrd="0" presId="urn:microsoft.com/office/officeart/2008/layout/CircularPictureCallout"/>
    <dgm:cxn modelId="{E118B755-3059-4309-A955-1FF76726DC78}" type="presOf" srcId="{A960F204-3C8A-49DD-A801-AE0F6507D517}" destId="{EF2D9669-79E8-4538-89EC-0A5F3353A875}" srcOrd="0" destOrd="0" presId="urn:microsoft.com/office/officeart/2008/layout/CircularPictureCallout"/>
    <dgm:cxn modelId="{59741577-7049-4224-A193-C9F2269DF849}" type="presOf" srcId="{414D6A6E-E867-4BE2-A2C6-6591E4AF489A}" destId="{9BD59708-6A66-4044-BB7B-303745BB5352}" srcOrd="0" destOrd="0" presId="urn:microsoft.com/office/officeart/2008/layout/CircularPictureCallout"/>
    <dgm:cxn modelId="{0C4B4B7D-802D-4718-9F18-26AC1B327AB0}" srcId="{C82741B7-6995-430F-B486-372163037BF4}" destId="{4D787F27-294C-4596-BAAB-CAF9C5AAB88C}" srcOrd="0" destOrd="0" parTransId="{16008AE4-12BB-49D3-B5F0-B736EAF280ED}" sibTransId="{B8528AA3-AA51-430C-B1E4-0491416A3C6B}"/>
    <dgm:cxn modelId="{BEF8C7A6-F6EF-457F-A20A-070340DA36D4}" type="presOf" srcId="{B8528AA3-AA51-430C-B1E4-0491416A3C6B}" destId="{48AFB18B-AF6B-4180-9525-782C551B7D09}" srcOrd="0" destOrd="0" presId="urn:microsoft.com/office/officeart/2008/layout/CircularPictureCallout"/>
    <dgm:cxn modelId="{330F9EC9-45DB-4D4C-8C4F-3C6A6BB3AE1A}" srcId="{C82741B7-6995-430F-B486-372163037BF4}" destId="{D33D5B46-AFEF-4B70-8449-16C7779DD296}" srcOrd="3" destOrd="0" parTransId="{BD3DF0E6-E3E2-4B31-B8D5-0A17DA246307}" sibTransId="{BA271A84-BE5C-432C-A85C-13081AF5AAC2}"/>
    <dgm:cxn modelId="{770D1AE2-F9D4-4632-BD74-F59D9376DCA6}" srcId="{C82741B7-6995-430F-B486-372163037BF4}" destId="{A960F204-3C8A-49DD-A801-AE0F6507D517}" srcOrd="2" destOrd="0" parTransId="{95D84897-A3E9-4908-8CB3-7776A0D6521C}" sibTransId="{EC62A29B-ECC8-473D-844C-0CAA9D17269E}"/>
    <dgm:cxn modelId="{A15C26EE-8E61-45A1-AABB-E37A26E53B14}" type="presOf" srcId="{D33D5B46-AFEF-4B70-8449-16C7779DD296}" destId="{F27A21E3-ACC3-42E8-8CF1-E7ACCC8DF9BC}" srcOrd="0" destOrd="0" presId="urn:microsoft.com/office/officeart/2008/layout/CircularPictureCallout"/>
    <dgm:cxn modelId="{8539AB98-F0A2-4E13-91E2-E35AD67B0851}" type="presParOf" srcId="{41D608FA-5E09-4450-A904-CE17AC0B454D}" destId="{45E2E5F3-00FB-44A3-B4D2-D0848B1A289D}" srcOrd="0" destOrd="0" presId="urn:microsoft.com/office/officeart/2008/layout/CircularPictureCallout"/>
    <dgm:cxn modelId="{79B59BF5-4EC4-4AAF-9A72-7900DA2ADA7D}" type="presParOf" srcId="{45E2E5F3-00FB-44A3-B4D2-D0848B1A289D}" destId="{98E88E95-6925-4BEB-8E8E-D661391576BE}" srcOrd="0" destOrd="0" presId="urn:microsoft.com/office/officeart/2008/layout/CircularPictureCallout"/>
    <dgm:cxn modelId="{F23F94AF-68C0-4B8E-BA84-0D654374BDA8}" type="presParOf" srcId="{98E88E95-6925-4BEB-8E8E-D661391576BE}" destId="{48AFB18B-AF6B-4180-9525-782C551B7D09}" srcOrd="0" destOrd="0" presId="urn:microsoft.com/office/officeart/2008/layout/CircularPictureCallout"/>
    <dgm:cxn modelId="{1773E064-55AE-4143-BE86-8C6A2836AADA}" type="presParOf" srcId="{45E2E5F3-00FB-44A3-B4D2-D0848B1A289D}" destId="{18A22C81-3EEC-4864-9E3B-F9B5577F4F7D}" srcOrd="1" destOrd="0" presId="urn:microsoft.com/office/officeart/2008/layout/CircularPictureCallout"/>
    <dgm:cxn modelId="{5E309BD7-943F-4DB6-B210-EFBAC5147A43}" type="presParOf" srcId="{45E2E5F3-00FB-44A3-B4D2-D0848B1A289D}" destId="{3243923F-AF82-4ABE-A87A-76DB65CC642E}" srcOrd="2" destOrd="0" presId="urn:microsoft.com/office/officeart/2008/layout/CircularPictureCallout"/>
    <dgm:cxn modelId="{AD8BBE61-4379-4828-B2E1-BE848F2EA46B}" type="presParOf" srcId="{3243923F-AF82-4ABE-A87A-76DB65CC642E}" destId="{2A3FFD53-EF39-43C1-8E2F-D09B226F5A22}" srcOrd="0" destOrd="0" presId="urn:microsoft.com/office/officeart/2008/layout/CircularPictureCallout"/>
    <dgm:cxn modelId="{1DACC868-46C4-4B5B-A5CE-9E783B593FAB}" type="presParOf" srcId="{45E2E5F3-00FB-44A3-B4D2-D0848B1A289D}" destId="{E68D40E9-7326-479C-9C35-A1DD66EC9484}" srcOrd="3" destOrd="0" presId="urn:microsoft.com/office/officeart/2008/layout/CircularPictureCallout"/>
    <dgm:cxn modelId="{0A0B0671-E086-4641-80D9-BC5CBCF9F786}" type="presParOf" srcId="{45E2E5F3-00FB-44A3-B4D2-D0848B1A289D}" destId="{6E02B4C9-2FA6-4922-B9D5-B6DA6550FD63}" srcOrd="4" destOrd="0" presId="urn:microsoft.com/office/officeart/2008/layout/CircularPictureCallout"/>
    <dgm:cxn modelId="{DB824013-C330-4180-AD5C-D26E9E457B9F}" type="presParOf" srcId="{6E02B4C9-2FA6-4922-B9D5-B6DA6550FD63}" destId="{9BD59708-6A66-4044-BB7B-303745BB5352}" srcOrd="0" destOrd="0" presId="urn:microsoft.com/office/officeart/2008/layout/CircularPictureCallout"/>
    <dgm:cxn modelId="{E668961A-B850-4869-84B8-03C9D1546347}" type="presParOf" srcId="{45E2E5F3-00FB-44A3-B4D2-D0848B1A289D}" destId="{5919F640-59EE-4D4A-B947-27BAFF154C4E}" srcOrd="5" destOrd="0" presId="urn:microsoft.com/office/officeart/2008/layout/CircularPictureCallout"/>
    <dgm:cxn modelId="{B00AD13A-6CA6-4D86-8798-4CB9B51DAC88}" type="presParOf" srcId="{5919F640-59EE-4D4A-B947-27BAFF154C4E}" destId="{E4FF5C7D-25D3-4231-A968-DC88F59EACE6}" srcOrd="0" destOrd="0" presId="urn:microsoft.com/office/officeart/2008/layout/CircularPictureCallout"/>
    <dgm:cxn modelId="{66C80356-1FCB-4854-BF39-02A4F3A7E90F}" type="presParOf" srcId="{45E2E5F3-00FB-44A3-B4D2-D0848B1A289D}" destId="{34C47C56-1BA9-46B8-8DF5-6184086E3562}" srcOrd="6" destOrd="0" presId="urn:microsoft.com/office/officeart/2008/layout/CircularPictureCallout"/>
    <dgm:cxn modelId="{8795E9D2-9D04-46EB-A096-D9D3A60B1841}" type="presParOf" srcId="{45E2E5F3-00FB-44A3-B4D2-D0848B1A289D}" destId="{7691A880-253E-420B-BF30-637A5DB6CEEE}" srcOrd="7" destOrd="0" presId="urn:microsoft.com/office/officeart/2008/layout/CircularPictureCallout"/>
    <dgm:cxn modelId="{6298B314-641B-42BB-AE98-AF7E59A2342E}" type="presParOf" srcId="{7691A880-253E-420B-BF30-637A5DB6CEEE}" destId="{EF2D9669-79E8-4538-89EC-0A5F3353A875}" srcOrd="0" destOrd="0" presId="urn:microsoft.com/office/officeart/2008/layout/CircularPictureCallout"/>
    <dgm:cxn modelId="{1F3D5D33-7BA1-4220-8BE4-592AE461291F}" type="presParOf" srcId="{45E2E5F3-00FB-44A3-B4D2-D0848B1A289D}" destId="{B7079A54-0108-48CC-B437-5B25E51704A5}" srcOrd="8" destOrd="0" presId="urn:microsoft.com/office/officeart/2008/layout/CircularPictureCallout"/>
    <dgm:cxn modelId="{C81F83D6-0914-468B-9A57-F5EE0A270F27}" type="presParOf" srcId="{B7079A54-0108-48CC-B437-5B25E51704A5}" destId="{2EA728E6-6613-4A34-9B90-439B1F175AB9}" srcOrd="0" destOrd="0" presId="urn:microsoft.com/office/officeart/2008/layout/CircularPictureCallout"/>
    <dgm:cxn modelId="{135D30E2-8839-4C6A-91A7-D6A651CE2CED}" type="presParOf" srcId="{45E2E5F3-00FB-44A3-B4D2-D0848B1A289D}" destId="{10315B27-094C-4825-9914-8DC0410522AF}" srcOrd="9" destOrd="0" presId="urn:microsoft.com/office/officeart/2008/layout/CircularPictureCallout"/>
    <dgm:cxn modelId="{ADF16C4B-A920-4C55-8A3A-86CE1F787B3D}" type="presParOf" srcId="{45E2E5F3-00FB-44A3-B4D2-D0848B1A289D}" destId="{2AF77546-B4B3-4013-BA49-820B96D8E7D1}" srcOrd="10" destOrd="0" presId="urn:microsoft.com/office/officeart/2008/layout/CircularPictureCallout"/>
    <dgm:cxn modelId="{5186A39D-43A1-4870-A027-6BD9EE9B6962}" type="presParOf" srcId="{2AF77546-B4B3-4013-BA49-820B96D8E7D1}" destId="{F27A21E3-ACC3-42E8-8CF1-E7ACCC8DF9BC}"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540DEE-E24B-4DA4-B163-0D51F76459D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9597E9D9-167E-48BD-936C-7E902AEC15DD}">
      <dgm:prSet/>
      <dgm:spPr>
        <a:solidFill>
          <a:srgbClr val="679CBA"/>
        </a:solidFill>
      </dgm:spPr>
      <dgm:t>
        <a:bodyPr/>
        <a:lstStyle/>
        <a:p>
          <a:r>
            <a:rPr lang="en-US" dirty="0"/>
            <a:t>Paper Testing Process</a:t>
          </a:r>
        </a:p>
      </dgm:t>
    </dgm:pt>
    <dgm:pt modelId="{E85F042D-9421-483B-B959-165232F535D6}" type="parTrans" cxnId="{F884E5D9-D0D8-4272-A195-36FEF0333ED0}">
      <dgm:prSet/>
      <dgm:spPr/>
      <dgm:t>
        <a:bodyPr/>
        <a:lstStyle/>
        <a:p>
          <a:endParaRPr lang="en-US"/>
        </a:p>
      </dgm:t>
    </dgm:pt>
    <dgm:pt modelId="{E20B79F2-3AC9-4DDD-BF77-E83922FE7009}" type="sibTrans" cxnId="{F884E5D9-D0D8-4272-A195-36FEF0333ED0}">
      <dgm:prSet/>
      <dgm:spPr/>
      <dgm:t>
        <a:bodyPr/>
        <a:lstStyle/>
        <a:p>
          <a:endParaRPr lang="en-US"/>
        </a:p>
      </dgm:t>
    </dgm:pt>
    <dgm:pt modelId="{A960B1B3-F8F2-484B-A22F-B287945DF67F}">
      <dgm:prSet/>
      <dgm:spPr>
        <a:solidFill>
          <a:srgbClr val="679CBA"/>
        </a:solidFill>
      </dgm:spPr>
      <dgm:t>
        <a:bodyPr/>
        <a:lstStyle/>
        <a:p>
          <a:r>
            <a:rPr lang="en-US"/>
            <a:t>Online Testing Process</a:t>
          </a:r>
        </a:p>
      </dgm:t>
    </dgm:pt>
    <dgm:pt modelId="{3BE76F7C-A99E-4F35-9BB1-366D3B1CEC9E}" type="parTrans" cxnId="{A7E26C48-8397-42BF-A03B-24FB1A4D9A13}">
      <dgm:prSet/>
      <dgm:spPr/>
      <dgm:t>
        <a:bodyPr/>
        <a:lstStyle/>
        <a:p>
          <a:endParaRPr lang="en-US"/>
        </a:p>
      </dgm:t>
    </dgm:pt>
    <dgm:pt modelId="{03BEC897-A2FD-4C96-AD6E-4B40EBA6DF4F}" type="sibTrans" cxnId="{A7E26C48-8397-42BF-A03B-24FB1A4D9A13}">
      <dgm:prSet/>
      <dgm:spPr/>
      <dgm:t>
        <a:bodyPr/>
        <a:lstStyle/>
        <a:p>
          <a:endParaRPr lang="en-US"/>
        </a:p>
      </dgm:t>
    </dgm:pt>
    <dgm:pt modelId="{5A82D4D7-1BEF-4B72-AECE-D06BACAA5288}" type="pres">
      <dgm:prSet presAssocID="{43540DEE-E24B-4DA4-B163-0D51F76459DE}" presName="Name0" presStyleCnt="0">
        <dgm:presLayoutVars>
          <dgm:dir/>
          <dgm:resizeHandles val="exact"/>
        </dgm:presLayoutVars>
      </dgm:prSet>
      <dgm:spPr/>
    </dgm:pt>
    <dgm:pt modelId="{EF30950C-37B1-402D-A2D5-84E3307D09C8}" type="pres">
      <dgm:prSet presAssocID="{9597E9D9-167E-48BD-936C-7E902AEC15DD}" presName="composite" presStyleCnt="0"/>
      <dgm:spPr/>
    </dgm:pt>
    <dgm:pt modelId="{5FD7D2D8-3A01-4713-B9D7-98E2C1BB3762}" type="pres">
      <dgm:prSet presAssocID="{9597E9D9-167E-48BD-936C-7E902AEC15DD}" presName="rect1" presStyleLbl="bgImgPlace1" presStyleIdx="0" presStyleCnt="2"/>
      <dgm:spPr>
        <a:solidFill>
          <a:schemeClr val="accent1">
            <a:lumMod val="75000"/>
          </a:schemeClr>
        </a:solidFill>
      </dgm:spPr>
    </dgm:pt>
    <dgm:pt modelId="{1E1736FE-1C88-4D82-8D2D-C96BA1A8FA85}" type="pres">
      <dgm:prSet presAssocID="{9597E9D9-167E-48BD-936C-7E902AEC15DD}" presName="wedgeRectCallout1" presStyleLbl="node1" presStyleIdx="0" presStyleCnt="2" custLinFactNeighborY="0">
        <dgm:presLayoutVars>
          <dgm:bulletEnabled val="1"/>
        </dgm:presLayoutVars>
      </dgm:prSet>
      <dgm:spPr/>
    </dgm:pt>
    <dgm:pt modelId="{1B1ACAF5-B729-4342-A695-3CB91C726268}" type="pres">
      <dgm:prSet presAssocID="{E20B79F2-3AC9-4DDD-BF77-E83922FE7009}" presName="sibTrans" presStyleCnt="0"/>
      <dgm:spPr/>
    </dgm:pt>
    <dgm:pt modelId="{2CBD8117-95DB-4736-8FBC-E992F93245AD}" type="pres">
      <dgm:prSet presAssocID="{A960B1B3-F8F2-484B-A22F-B287945DF67F}" presName="composite" presStyleCnt="0"/>
      <dgm:spPr/>
    </dgm:pt>
    <dgm:pt modelId="{D5BFBF88-4F57-4CB5-940B-8CA5615FF4BA}" type="pres">
      <dgm:prSet presAssocID="{A960B1B3-F8F2-484B-A22F-B287945DF67F}" presName="rect1" presStyleLbl="bgImgPlace1" presStyleIdx="1" presStyleCnt="2"/>
      <dgm:spPr>
        <a:solidFill>
          <a:srgbClr val="00597F"/>
        </a:solidFill>
      </dgm:spPr>
    </dgm:pt>
    <dgm:pt modelId="{15F8A3E3-117A-4E1E-AF99-BA4A086200CA}" type="pres">
      <dgm:prSet presAssocID="{A960B1B3-F8F2-484B-A22F-B287945DF67F}" presName="wedgeRectCallout1" presStyleLbl="node1" presStyleIdx="1" presStyleCnt="2">
        <dgm:presLayoutVars>
          <dgm:bulletEnabled val="1"/>
        </dgm:presLayoutVars>
      </dgm:prSet>
      <dgm:spPr/>
    </dgm:pt>
  </dgm:ptLst>
  <dgm:cxnLst>
    <dgm:cxn modelId="{D0D9C647-FF8F-40F6-BD7A-1C2ED37A367C}" type="presOf" srcId="{A960B1B3-F8F2-484B-A22F-B287945DF67F}" destId="{15F8A3E3-117A-4E1E-AF99-BA4A086200CA}" srcOrd="0" destOrd="0" presId="urn:microsoft.com/office/officeart/2008/layout/BendingPictureCaptionList"/>
    <dgm:cxn modelId="{A7E26C48-8397-42BF-A03B-24FB1A4D9A13}" srcId="{43540DEE-E24B-4DA4-B163-0D51F76459DE}" destId="{A960B1B3-F8F2-484B-A22F-B287945DF67F}" srcOrd="1" destOrd="0" parTransId="{3BE76F7C-A99E-4F35-9BB1-366D3B1CEC9E}" sibTransId="{03BEC897-A2FD-4C96-AD6E-4B40EBA6DF4F}"/>
    <dgm:cxn modelId="{5E3A427A-DE63-46B1-821E-9324875710BB}" type="presOf" srcId="{43540DEE-E24B-4DA4-B163-0D51F76459DE}" destId="{5A82D4D7-1BEF-4B72-AECE-D06BACAA5288}" srcOrd="0" destOrd="0" presId="urn:microsoft.com/office/officeart/2008/layout/BendingPictureCaptionList"/>
    <dgm:cxn modelId="{1BEC25B6-CD1E-4410-8ECD-AFB55B0DC69C}" type="presOf" srcId="{9597E9D9-167E-48BD-936C-7E902AEC15DD}" destId="{1E1736FE-1C88-4D82-8D2D-C96BA1A8FA85}" srcOrd="0" destOrd="0" presId="urn:microsoft.com/office/officeart/2008/layout/BendingPictureCaptionList"/>
    <dgm:cxn modelId="{F884E5D9-D0D8-4272-A195-36FEF0333ED0}" srcId="{43540DEE-E24B-4DA4-B163-0D51F76459DE}" destId="{9597E9D9-167E-48BD-936C-7E902AEC15DD}" srcOrd="0" destOrd="0" parTransId="{E85F042D-9421-483B-B959-165232F535D6}" sibTransId="{E20B79F2-3AC9-4DDD-BF77-E83922FE7009}"/>
    <dgm:cxn modelId="{435C877E-7994-40BE-AF5F-A3823ED0A750}" type="presParOf" srcId="{5A82D4D7-1BEF-4B72-AECE-D06BACAA5288}" destId="{EF30950C-37B1-402D-A2D5-84E3307D09C8}" srcOrd="0" destOrd="0" presId="urn:microsoft.com/office/officeart/2008/layout/BendingPictureCaptionList"/>
    <dgm:cxn modelId="{D3902F96-FE9B-452D-9F1E-439553EEF39C}" type="presParOf" srcId="{EF30950C-37B1-402D-A2D5-84E3307D09C8}" destId="{5FD7D2D8-3A01-4713-B9D7-98E2C1BB3762}" srcOrd="0" destOrd="0" presId="urn:microsoft.com/office/officeart/2008/layout/BendingPictureCaptionList"/>
    <dgm:cxn modelId="{25501F6C-09B6-49FA-9411-447CBB4CDD53}" type="presParOf" srcId="{EF30950C-37B1-402D-A2D5-84E3307D09C8}" destId="{1E1736FE-1C88-4D82-8D2D-C96BA1A8FA85}" srcOrd="1" destOrd="0" presId="urn:microsoft.com/office/officeart/2008/layout/BendingPictureCaptionList"/>
    <dgm:cxn modelId="{1E3AECFA-E86A-42DA-9C17-D625BD67E67E}" type="presParOf" srcId="{5A82D4D7-1BEF-4B72-AECE-D06BACAA5288}" destId="{1B1ACAF5-B729-4342-A695-3CB91C726268}" srcOrd="1" destOrd="0" presId="urn:microsoft.com/office/officeart/2008/layout/BendingPictureCaptionList"/>
    <dgm:cxn modelId="{3A5E6E8D-64F5-48FF-8CAD-7530E95108C1}" type="presParOf" srcId="{5A82D4D7-1BEF-4B72-AECE-D06BACAA5288}" destId="{2CBD8117-95DB-4736-8FBC-E992F93245AD}" srcOrd="2" destOrd="0" presId="urn:microsoft.com/office/officeart/2008/layout/BendingPictureCaptionList"/>
    <dgm:cxn modelId="{9E4276BF-E164-4AB7-86D7-2E451D4F165D}" type="presParOf" srcId="{2CBD8117-95DB-4736-8FBC-E992F93245AD}" destId="{D5BFBF88-4F57-4CB5-940B-8CA5615FF4BA}" srcOrd="0" destOrd="0" presId="urn:microsoft.com/office/officeart/2008/layout/BendingPictureCaptionList"/>
    <dgm:cxn modelId="{0C8807E2-9728-4E68-ADF2-6632983F9C55}" type="presParOf" srcId="{2CBD8117-95DB-4736-8FBC-E992F93245AD}" destId="{15F8A3E3-117A-4E1E-AF99-BA4A086200CA}" srcOrd="1" destOrd="0" presId="urn:microsoft.com/office/officeart/2008/layout/BendingPictureCaption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FF26CAF-2FAD-4873-BA37-3F4FF3DBDC4C}">
      <dgm:prSet phldrT="[Text]" custT="1"/>
      <dgm:spPr>
        <a:solidFill>
          <a:schemeClr val="tx1">
            <a:lumMod val="90000"/>
            <a:lumOff val="10000"/>
          </a:schemeClr>
        </a:solidFill>
      </dgm:spPr>
      <dgm:t>
        <a:bodyPr/>
        <a:lstStyle/>
        <a:p>
          <a:r>
            <a:rPr lang="en-US" sz="1400"/>
            <a:t>Invite Users</a:t>
          </a:r>
        </a:p>
      </dgm:t>
    </dgm:pt>
    <dgm:pt modelId="{4941673F-9247-41D4-B0F1-D6D1D7E39A3F}" type="parTrans" cxnId="{5466B342-7646-446F-9B8E-1693197B8A25}">
      <dgm:prSet/>
      <dgm:spPr/>
      <dgm:t>
        <a:bodyPr/>
        <a:lstStyle/>
        <a:p>
          <a:endParaRPr lang="en-US" sz="2400"/>
        </a:p>
      </dgm:t>
    </dgm:pt>
    <dgm:pt modelId="{5204BB5F-9A46-419A-90BC-B87D705E83AA}" type="sibTrans" cxnId="{5466B342-7646-446F-9B8E-1693197B8A25}">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6F46984-DE5C-4532-8532-FC26E9ECE336}" type="pres">
      <dgm:prSet presAssocID="{7FF26CAF-2FAD-4873-BA37-3F4FF3DBDC4C}" presName="node" presStyleLbl="node1" presStyleIdx="0" presStyleCnt="14">
        <dgm:presLayoutVars>
          <dgm:bulletEnabled val="1"/>
        </dgm:presLayoutVars>
      </dgm:prSet>
      <dgm:spPr>
        <a:prstGeom prst="rect">
          <a:avLst/>
        </a:prstGeom>
      </dgm:spPr>
    </dgm:pt>
    <dgm:pt modelId="{4F9794D5-5A05-4446-96D2-6421926E0546}" type="pres">
      <dgm:prSet presAssocID="{5204BB5F-9A46-419A-90BC-B87D705E83AA}" presName="sibTrans" presStyleLbl="sibTrans1D1" presStyleIdx="0" presStyleCnt="13"/>
      <dgm:spPr/>
    </dgm:pt>
    <dgm:pt modelId="{B715E90A-38E7-42BD-B0E7-893203D39850}" type="pres">
      <dgm:prSet presAssocID="{5204BB5F-9A46-419A-90BC-B87D705E83AA}"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BB6B6000-6B17-489C-9356-30707C68B9CE}" type="presOf" srcId="{9E19AC3D-3182-4F47-9F6C-ADDBFBFC6D64}" destId="{CFD8D632-C970-4090-8B0C-AA9EEAD5EF6A}" srcOrd="0" destOrd="0" presId="urn:microsoft.com/office/officeart/2005/8/layout/bProcess3"/>
    <dgm:cxn modelId="{D1A66605-D294-420D-BD22-223293ACEECB}" type="presOf" srcId="{E9B79622-A8CE-4231-93F2-DD78326E0D50}" destId="{F9539932-EB82-42AC-A1D5-94BD71F534BC}" srcOrd="0" destOrd="0" presId="urn:microsoft.com/office/officeart/2005/8/layout/bProcess3"/>
    <dgm:cxn modelId="{D4244911-DAE6-4030-84B7-AFC50F425182}" type="presOf" srcId="{AF233270-F21A-4A26-8178-4E5115523958}" destId="{FF9F0B70-A20B-40C2-A912-AD7867ADCD4F}" srcOrd="0" destOrd="0" presId="urn:microsoft.com/office/officeart/2005/8/layout/bProcess3"/>
    <dgm:cxn modelId="{7BD0F314-F551-47DD-AD73-00A68520748D}" type="presOf" srcId="{1F56BBB2-CF03-473C-89F3-EAAF0870895B}" destId="{7B0C1197-5CF5-4869-9373-C64EA73610C7}" srcOrd="0" destOrd="0" presId="urn:microsoft.com/office/officeart/2005/8/layout/bProcess3"/>
    <dgm:cxn modelId="{BFBF1A18-5896-43ED-ACC8-4B9BF464B6AA}" type="presOf" srcId="{378B1CBB-59A4-4B24-85BC-7063A0FCE0D0}" destId="{29AECE82-E3E1-4AC3-A981-80060B0261C8}" srcOrd="0" destOrd="0" presId="urn:microsoft.com/office/officeart/2005/8/layout/bProcess3"/>
    <dgm:cxn modelId="{F483BB18-44E9-441F-8043-B49BDD37F82B}" type="presOf" srcId="{93797829-E2E5-4CCD-98EF-E627DF966E05}" destId="{28B6CC10-6D06-4C0D-AFFD-D8B03CD6575B}" srcOrd="0" destOrd="0" presId="urn:microsoft.com/office/officeart/2005/8/layout/bProcess3"/>
    <dgm:cxn modelId="{3873591F-3722-460D-9C12-00C705B079FC}" type="presOf" srcId="{2CCE7EE0-7BED-4683-8528-21EDED0B3222}" destId="{8E7B761A-0683-48AB-B1AC-FC1B380D0416}" srcOrd="1" destOrd="0" presId="urn:microsoft.com/office/officeart/2005/8/layout/bProcess3"/>
    <dgm:cxn modelId="{2E49DE20-80A5-4B4B-B2CC-781ECEA9DC82}" srcId="{642E760C-35B5-4A45-97AF-F662007973B3}" destId="{406C482F-2C2E-4155-832D-E9C64CE4989F}" srcOrd="8" destOrd="0" parTransId="{D95561F6-B510-45CE-AC19-A30FC2287F45}" sibTransId="{CAF9525C-136E-48CC-9989-0334FFA7608E}"/>
    <dgm:cxn modelId="{39066E21-82B2-426D-B688-3C0BFD519667}" type="presOf" srcId="{76A04998-FDD8-4495-A60E-269014C316F5}" destId="{41DADC27-7A8B-4C0E-BEEB-B98F4F209D87}" srcOrd="0" destOrd="0" presId="urn:microsoft.com/office/officeart/2005/8/layout/bProcess3"/>
    <dgm:cxn modelId="{D26B2525-A969-4EA8-9CDE-E073A84835E6}" type="presOf" srcId="{406C482F-2C2E-4155-832D-E9C64CE4989F}" destId="{1E607D68-8A5D-4375-A155-F080599E8FBD}" srcOrd="0" destOrd="0" presId="urn:microsoft.com/office/officeart/2005/8/layout/bProcess3"/>
    <dgm:cxn modelId="{9287732F-BDF7-40CF-8389-1CA6743CBA56}" type="presOf" srcId="{C3790159-D714-4722-8944-33C098810BAE}" destId="{29A37BE8-5128-41B2-AD41-9845E24AE66F}" srcOrd="0" destOrd="0" presId="urn:microsoft.com/office/officeart/2005/8/layout/bProcess3"/>
    <dgm:cxn modelId="{BA16D031-2892-42A6-967E-E9FC8657D90C}" type="presOf" srcId="{1E5AA7CC-F449-4CBD-BE26-C743818C283E}" destId="{181CFCA4-E040-42A2-AC18-FE928C7C1879}" srcOrd="1" destOrd="0" presId="urn:microsoft.com/office/officeart/2005/8/layout/bProcess3"/>
    <dgm:cxn modelId="{DCF49538-9915-4ABF-B9FB-2DA2F339B8AF}" type="presOf" srcId="{7FF26CAF-2FAD-4873-BA37-3F4FF3DBDC4C}" destId="{96F46984-DE5C-4532-8532-FC26E9ECE336}"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154A0F3A-7C7E-4D3E-A555-100E8E162240}" type="presOf" srcId="{05DABF50-5E01-47F8-B4E0-39B01E7C8869}" destId="{ACB0A4CB-2CAB-48D8-A9BD-E57B08E78A94}" srcOrd="1" destOrd="0" presId="urn:microsoft.com/office/officeart/2005/8/layout/bProcess3"/>
    <dgm:cxn modelId="{EAE6D63D-6099-43DF-853D-469BCE232185}" type="presOf" srcId="{5204BB5F-9A46-419A-90BC-B87D705E83AA}" destId="{B715E90A-38E7-42BD-B0E7-893203D39850}" srcOrd="1" destOrd="0" presId="urn:microsoft.com/office/officeart/2005/8/layout/bProcess3"/>
    <dgm:cxn modelId="{663FAC5E-5660-48B0-9DC6-C1F9354F5FD8}" type="presOf" srcId="{AC395441-0EEA-4E07-B2D4-E060DDAA9F2D}" destId="{1A1D7847-5A6A-435C-B97E-4213C2FA1C9D}" srcOrd="0" destOrd="0" presId="urn:microsoft.com/office/officeart/2005/8/layout/bProcess3"/>
    <dgm:cxn modelId="{29DE0762-2CBD-4FB6-AA8A-D1614E0DC502}" type="presOf" srcId="{CBDF7B75-83AC-481B-935C-29341ADF4436}" destId="{7C98DA4A-0CED-45E4-8ABD-E68D08BE9D10}" srcOrd="1" destOrd="0" presId="urn:microsoft.com/office/officeart/2005/8/layout/bProcess3"/>
    <dgm:cxn modelId="{5466B342-7646-446F-9B8E-1693197B8A25}" srcId="{642E760C-35B5-4A45-97AF-F662007973B3}" destId="{7FF26CAF-2FAD-4873-BA37-3F4FF3DBDC4C}" srcOrd="0" destOrd="0" parTransId="{4941673F-9247-41D4-B0F1-D6D1D7E39A3F}" sibTransId="{5204BB5F-9A46-419A-90BC-B87D705E83AA}"/>
    <dgm:cxn modelId="{D7CE0A43-F7AA-4D1C-81F8-E5DAA04FC66E}" srcId="{642E760C-35B5-4A45-97AF-F662007973B3}" destId="{326EA09B-8DAC-4D60-8B52-E5E02E5FC560}" srcOrd="1" destOrd="0" parTransId="{B614B1BD-E586-440F-9DBE-C8DFEE20492E}" sibTransId="{1E5AA7CC-F449-4CBD-BE26-C743818C283E}"/>
    <dgm:cxn modelId="{5030BB43-F07C-48CF-8647-A72BDBAD4D7D}" type="presOf" srcId="{E9B79622-A8CE-4231-93F2-DD78326E0D50}" destId="{B98A6F65-8509-40A6-99CD-1B61501649DB}" srcOrd="1" destOrd="0" presId="urn:microsoft.com/office/officeart/2005/8/layout/bProcess3"/>
    <dgm:cxn modelId="{D1670148-8AE2-49F8-885F-38A1511459EE}" type="presOf" srcId="{E43DFC76-D3A8-4B7C-A22D-815BF6A3A21A}" destId="{9D584E9D-B7EB-491B-8019-B301A8842F6C}"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1FEE564A-01BC-4477-BB21-46B00227F6B0}" type="presOf" srcId="{326EA09B-8DAC-4D60-8B52-E5E02E5FC560}" destId="{B060BEB2-B509-4833-8FA8-21A3130A829E}" srcOrd="0" destOrd="0" presId="urn:microsoft.com/office/officeart/2005/8/layout/bProcess3"/>
    <dgm:cxn modelId="{DB94CD4A-B445-4FF4-B710-56131B8AC83B}" type="presOf" srcId="{E690AC52-9EB2-42B2-AB7C-679A2FE60742}" destId="{A791FE99-48F7-452B-8E9E-03D650CD2E1A}" srcOrd="0" destOrd="0" presId="urn:microsoft.com/office/officeart/2005/8/layout/bProcess3"/>
    <dgm:cxn modelId="{6BBB976B-1E66-42B4-A440-578E0620C94D}" type="presOf" srcId="{CAF9525C-136E-48CC-9989-0334FFA7608E}" destId="{97A8E0EB-4DC3-48A1-9913-174DB80F3AB7}" srcOrd="1" destOrd="0" presId="urn:microsoft.com/office/officeart/2005/8/layout/bProcess3"/>
    <dgm:cxn modelId="{5A52676C-27DD-403D-80EA-6C62AAE008B2}" type="presOf" srcId="{59F31292-03FC-4975-9E44-82246AE8366F}" destId="{3C1D09B3-A3AB-42DF-AEE5-C277CD89E8AD}" srcOrd="1" destOrd="0" presId="urn:microsoft.com/office/officeart/2005/8/layout/bProcess3"/>
    <dgm:cxn modelId="{DEA4A772-4A17-47B8-8650-1E67566BF305}" type="presOf" srcId="{117B0F23-A03B-4CFD-9C86-D4DFDC93BD93}" destId="{7571A07D-0922-4DEF-BDD0-03569C48B3DC}" srcOrd="0" destOrd="0" presId="urn:microsoft.com/office/officeart/2005/8/layout/bProcess3"/>
    <dgm:cxn modelId="{9CD99E56-8014-4218-8A27-1FC365E9462B}" type="presOf" srcId="{642E760C-35B5-4A45-97AF-F662007973B3}" destId="{E880EAC9-ABB6-4E25-AF07-2587734CA030}" srcOrd="0" destOrd="0" presId="urn:microsoft.com/office/officeart/2005/8/layout/bProcess3"/>
    <dgm:cxn modelId="{C97EB07B-1666-4586-8482-D7060F4E7B59}" type="presOf" srcId="{5204BB5F-9A46-419A-90BC-B87D705E83AA}" destId="{4F9794D5-5A05-4446-96D2-6421926E0546}"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46F63281-C110-4538-BDB9-25C11FE6376A}" type="presOf" srcId="{05DABF50-5E01-47F8-B4E0-39B01E7C8869}" destId="{2E9A9868-844B-46E9-880D-201CFC75A164}" srcOrd="0" destOrd="0" presId="urn:microsoft.com/office/officeart/2005/8/layout/bProcess3"/>
    <dgm:cxn modelId="{ED7EE789-25B7-4104-9E3B-2C364AC2E10E}" type="presOf" srcId="{70CC17D4-5C48-48DA-ACE6-71C73F850C7D}" destId="{CD718644-B56A-4692-AD21-71B27DB97889}" srcOrd="0" destOrd="0" presId="urn:microsoft.com/office/officeart/2005/8/layout/bProcess3"/>
    <dgm:cxn modelId="{04B8B58B-564E-4F9C-8CF2-E24FDA728144}" type="presOf" srcId="{E43DFC76-D3A8-4B7C-A22D-815BF6A3A21A}" destId="{41294AD3-54F8-4610-B872-7DE963C8E545}" srcOrd="0" destOrd="0" presId="urn:microsoft.com/office/officeart/2005/8/layout/bProcess3"/>
    <dgm:cxn modelId="{B78B3A9F-B6AC-4186-9FCA-43C8D0D60201}" type="presOf" srcId="{543D22BC-43CB-489C-B5E1-C99614B7ECDE}" destId="{38921646-E911-401B-8C64-1AB6D6D8A544}"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34B872A4-89E2-4451-9FF4-EEB44A25C4EC}" type="presOf" srcId="{2B3D4530-A04D-4B04-99FC-8C482523F9A8}" destId="{AF4C726B-6F36-4061-B4A2-A768CA56AB29}" srcOrd="1" destOrd="0" presId="urn:microsoft.com/office/officeart/2005/8/layout/bProcess3"/>
    <dgm:cxn modelId="{A25173A4-33EB-4962-82FF-6D87773B53FE}" type="presOf" srcId="{2CCE7EE0-7BED-4683-8528-21EDED0B3222}" destId="{C18F1613-E96C-4014-80AF-CCD52A823DAE}" srcOrd="0" destOrd="0" presId="urn:microsoft.com/office/officeart/2005/8/layout/bProcess3"/>
    <dgm:cxn modelId="{FE6610AB-84A2-4830-B92C-A9654D4DCD08}" type="presOf" srcId="{1E5AA7CC-F449-4CBD-BE26-C743818C283E}" destId="{4251E193-1665-4919-82A8-CFC0F67B21F5}" srcOrd="0" destOrd="0" presId="urn:microsoft.com/office/officeart/2005/8/layout/bProcess3"/>
    <dgm:cxn modelId="{7EAA83AE-9EBD-4906-9410-BFE46BA3959E}" type="presOf" srcId="{CBDF7B75-83AC-481B-935C-29341ADF4436}" destId="{E41216BD-2170-469D-A183-1831D9C1504B}" srcOrd="0" destOrd="0" presId="urn:microsoft.com/office/officeart/2005/8/layout/bProcess3"/>
    <dgm:cxn modelId="{7937EAB5-76C8-4CAF-B37F-05AD1F8CD19E}" type="presOf" srcId="{2B3D4530-A04D-4B04-99FC-8C482523F9A8}" destId="{FFD2B477-CD81-47F6-A430-11ACABCD138E}"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B9FFB4C1-968D-4AC0-9528-0E93CADA7856}" type="presOf" srcId="{6A6709C0-220F-4CEC-8447-FC3CAB1933DA}" destId="{EAE6AC97-7A7A-4657-ADF8-86FA893D6AF0}"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F6650FD6-0C7F-476E-8B33-A7A3855D5C82}" type="presOf" srcId="{0C0C4FC2-EEE7-4F9F-A83F-927B965FEBF9}" destId="{B74121CE-F654-4EE3-BFC6-E16C86ECF8CE}" srcOrd="0" destOrd="0" presId="urn:microsoft.com/office/officeart/2005/8/layout/bProcess3"/>
    <dgm:cxn modelId="{A43264E0-DAC8-4AD4-94BB-535B1557470A}" type="presOf" srcId="{AC395441-0EEA-4E07-B2D4-E060DDAA9F2D}" destId="{28ACECD4-B0A5-4362-9136-5CDB7D0ACB9E}" srcOrd="1"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72A146E1-973F-4809-B92F-A6246C2AD65A}" type="presOf" srcId="{543D22BC-43CB-489C-B5E1-C99614B7ECDE}" destId="{81AB3C69-ADF8-43A7-A628-D99BDB2D35D7}" srcOrd="0" destOrd="0" presId="urn:microsoft.com/office/officeart/2005/8/layout/bProcess3"/>
    <dgm:cxn modelId="{508C26E2-37ED-4EBA-8C8F-F0FCE9872A45}" srcId="{642E760C-35B5-4A45-97AF-F662007973B3}" destId="{0C0C4FC2-EEE7-4F9F-A83F-927B965FEBF9}" srcOrd="3" destOrd="0" parTransId="{F43B5561-E6E4-4196-A5D1-C75512DC9CC5}" sibTransId="{05DABF50-5E01-47F8-B4E0-39B01E7C8869}"/>
    <dgm:cxn modelId="{2FFE70EC-F6F0-4483-BB54-FD07A1C76859}" type="presOf" srcId="{59F31292-03FC-4975-9E44-82246AE8366F}" destId="{9770E0A3-18D1-425A-8BB1-A9DFE06DD260}"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7B99A7F4-D5B6-46F8-8E0E-559FC9779F6D}" type="presOf" srcId="{CAF9525C-136E-48CC-9989-0334FFA7608E}" destId="{B3148E08-5A68-49F6-9976-F1EB628B44DE}" srcOrd="0" destOrd="0" presId="urn:microsoft.com/office/officeart/2005/8/layout/bProcess3"/>
    <dgm:cxn modelId="{56182FFA-34FA-429C-84E6-29A48210836D}" type="presOf" srcId="{C3790159-D714-4722-8944-33C098810BAE}" destId="{29CD0112-8DC7-4AEA-AAF2-6BFA18AE3207}" srcOrd="1" destOrd="0" presId="urn:microsoft.com/office/officeart/2005/8/layout/bProcess3"/>
    <dgm:cxn modelId="{CF3F0BD6-3737-41CB-96BA-B32D95F2DDC1}" type="presParOf" srcId="{E880EAC9-ABB6-4E25-AF07-2587734CA030}" destId="{96F46984-DE5C-4532-8532-FC26E9ECE336}" srcOrd="0" destOrd="0" presId="urn:microsoft.com/office/officeart/2005/8/layout/bProcess3"/>
    <dgm:cxn modelId="{9E3A681A-E3AE-41C6-B813-194055695304}" type="presParOf" srcId="{E880EAC9-ABB6-4E25-AF07-2587734CA030}" destId="{4F9794D5-5A05-4446-96D2-6421926E0546}" srcOrd="1" destOrd="0" presId="urn:microsoft.com/office/officeart/2005/8/layout/bProcess3"/>
    <dgm:cxn modelId="{E1CDB6B1-207A-4EF7-876C-9BF1BC5706A8}" type="presParOf" srcId="{4F9794D5-5A05-4446-96D2-6421926E0546}" destId="{B715E90A-38E7-42BD-B0E7-893203D39850}" srcOrd="0" destOrd="0" presId="urn:microsoft.com/office/officeart/2005/8/layout/bProcess3"/>
    <dgm:cxn modelId="{0AFCA19D-C11C-4AB7-8615-CBDFA16A4503}" type="presParOf" srcId="{E880EAC9-ABB6-4E25-AF07-2587734CA030}" destId="{B060BEB2-B509-4833-8FA8-21A3130A829E}" srcOrd="2" destOrd="0" presId="urn:microsoft.com/office/officeart/2005/8/layout/bProcess3"/>
    <dgm:cxn modelId="{ECB34D8F-3F85-4198-A4A7-E425AF80A679}" type="presParOf" srcId="{E880EAC9-ABB6-4E25-AF07-2587734CA030}" destId="{4251E193-1665-4919-82A8-CFC0F67B21F5}" srcOrd="3" destOrd="0" presId="urn:microsoft.com/office/officeart/2005/8/layout/bProcess3"/>
    <dgm:cxn modelId="{DF1F8610-9207-40CA-8FEE-E42E1C6901DA}" type="presParOf" srcId="{4251E193-1665-4919-82A8-CFC0F67B21F5}" destId="{181CFCA4-E040-42A2-AC18-FE928C7C1879}" srcOrd="0" destOrd="0" presId="urn:microsoft.com/office/officeart/2005/8/layout/bProcess3"/>
    <dgm:cxn modelId="{8EE0C40F-CB27-4011-9992-D19FBC5FD1BE}" type="presParOf" srcId="{E880EAC9-ABB6-4E25-AF07-2587734CA030}" destId="{A791FE99-48F7-452B-8E9E-03D650CD2E1A}" srcOrd="4" destOrd="0" presId="urn:microsoft.com/office/officeart/2005/8/layout/bProcess3"/>
    <dgm:cxn modelId="{4E4AC800-36F1-47C5-9F93-04B99D3CB96C}" type="presParOf" srcId="{E880EAC9-ABB6-4E25-AF07-2587734CA030}" destId="{C18F1613-E96C-4014-80AF-CCD52A823DAE}" srcOrd="5" destOrd="0" presId="urn:microsoft.com/office/officeart/2005/8/layout/bProcess3"/>
    <dgm:cxn modelId="{4E00F275-B960-4263-8F15-89D9302831CE}" type="presParOf" srcId="{C18F1613-E96C-4014-80AF-CCD52A823DAE}" destId="{8E7B761A-0683-48AB-B1AC-FC1B380D0416}" srcOrd="0" destOrd="0" presId="urn:microsoft.com/office/officeart/2005/8/layout/bProcess3"/>
    <dgm:cxn modelId="{9DFF34B3-3744-4BFE-8B38-FAFC8B458EC4}" type="presParOf" srcId="{E880EAC9-ABB6-4E25-AF07-2587734CA030}" destId="{B74121CE-F654-4EE3-BFC6-E16C86ECF8CE}" srcOrd="6" destOrd="0" presId="urn:microsoft.com/office/officeart/2005/8/layout/bProcess3"/>
    <dgm:cxn modelId="{064C193A-12A1-4692-A1A8-B477A64FC6C0}" type="presParOf" srcId="{E880EAC9-ABB6-4E25-AF07-2587734CA030}" destId="{2E9A9868-844B-46E9-880D-201CFC75A164}" srcOrd="7" destOrd="0" presId="urn:microsoft.com/office/officeart/2005/8/layout/bProcess3"/>
    <dgm:cxn modelId="{1732361B-6C54-41B1-8627-3A838EC7B0C9}" type="presParOf" srcId="{2E9A9868-844B-46E9-880D-201CFC75A164}" destId="{ACB0A4CB-2CAB-48D8-A9BD-E57B08E78A94}" srcOrd="0" destOrd="0" presId="urn:microsoft.com/office/officeart/2005/8/layout/bProcess3"/>
    <dgm:cxn modelId="{6E4B1C80-1D1B-4057-9D65-507D5E3A0D42}" type="presParOf" srcId="{E880EAC9-ABB6-4E25-AF07-2587734CA030}" destId="{FF9F0B70-A20B-40C2-A912-AD7867ADCD4F}" srcOrd="8" destOrd="0" presId="urn:microsoft.com/office/officeart/2005/8/layout/bProcess3"/>
    <dgm:cxn modelId="{356ADA5F-4145-4A91-B3CA-22C57B55A17E}" type="presParOf" srcId="{E880EAC9-ABB6-4E25-AF07-2587734CA030}" destId="{29A37BE8-5128-41B2-AD41-9845E24AE66F}" srcOrd="9" destOrd="0" presId="urn:microsoft.com/office/officeart/2005/8/layout/bProcess3"/>
    <dgm:cxn modelId="{DCCF6BE1-F271-4FD6-918F-8E99A229EAB5}" type="presParOf" srcId="{29A37BE8-5128-41B2-AD41-9845E24AE66F}" destId="{29CD0112-8DC7-4AEA-AAF2-6BFA18AE3207}" srcOrd="0" destOrd="0" presId="urn:microsoft.com/office/officeart/2005/8/layout/bProcess3"/>
    <dgm:cxn modelId="{5A855E88-9270-44E2-A2C9-20B51285A1F2}" type="presParOf" srcId="{E880EAC9-ABB6-4E25-AF07-2587734CA030}" destId="{41DADC27-7A8B-4C0E-BEEB-B98F4F209D87}" srcOrd="10" destOrd="0" presId="urn:microsoft.com/office/officeart/2005/8/layout/bProcess3"/>
    <dgm:cxn modelId="{241AD483-D301-48E8-8734-A9C41B97B200}" type="presParOf" srcId="{E880EAC9-ABB6-4E25-AF07-2587734CA030}" destId="{81AB3C69-ADF8-43A7-A628-D99BDB2D35D7}" srcOrd="11" destOrd="0" presId="urn:microsoft.com/office/officeart/2005/8/layout/bProcess3"/>
    <dgm:cxn modelId="{728F23DB-B897-4939-B846-1BD710E33C68}" type="presParOf" srcId="{81AB3C69-ADF8-43A7-A628-D99BDB2D35D7}" destId="{38921646-E911-401B-8C64-1AB6D6D8A544}" srcOrd="0" destOrd="0" presId="urn:microsoft.com/office/officeart/2005/8/layout/bProcess3"/>
    <dgm:cxn modelId="{4948D186-367E-4BF3-9910-F4F5DF9369A0}" type="presParOf" srcId="{E880EAC9-ABB6-4E25-AF07-2587734CA030}" destId="{CFD8D632-C970-4090-8B0C-AA9EEAD5EF6A}" srcOrd="12" destOrd="0" presId="urn:microsoft.com/office/officeart/2005/8/layout/bProcess3"/>
    <dgm:cxn modelId="{3E33862C-69DF-4327-B37D-7B6E8E4D8152}" type="presParOf" srcId="{E880EAC9-ABB6-4E25-AF07-2587734CA030}" destId="{FFD2B477-CD81-47F6-A430-11ACABCD138E}" srcOrd="13" destOrd="0" presId="urn:microsoft.com/office/officeart/2005/8/layout/bProcess3"/>
    <dgm:cxn modelId="{E49C1A15-3696-4B56-B6FF-895D9E59B4AB}" type="presParOf" srcId="{FFD2B477-CD81-47F6-A430-11ACABCD138E}" destId="{AF4C726B-6F36-4061-B4A2-A768CA56AB29}" srcOrd="0" destOrd="0" presId="urn:microsoft.com/office/officeart/2005/8/layout/bProcess3"/>
    <dgm:cxn modelId="{5B9A650D-8A4F-4151-AD5F-29BA89DDFE80}" type="presParOf" srcId="{E880EAC9-ABB6-4E25-AF07-2587734CA030}" destId="{28B6CC10-6D06-4C0D-AFFD-D8B03CD6575B}" srcOrd="14" destOrd="0" presId="urn:microsoft.com/office/officeart/2005/8/layout/bProcess3"/>
    <dgm:cxn modelId="{2CFD2289-2016-4E45-9622-09BB6C8AE3D6}" type="presParOf" srcId="{E880EAC9-ABB6-4E25-AF07-2587734CA030}" destId="{F9539932-EB82-42AC-A1D5-94BD71F534BC}" srcOrd="15" destOrd="0" presId="urn:microsoft.com/office/officeart/2005/8/layout/bProcess3"/>
    <dgm:cxn modelId="{1521A338-540F-44FE-8ED6-05D4D874F889}" type="presParOf" srcId="{F9539932-EB82-42AC-A1D5-94BD71F534BC}" destId="{B98A6F65-8509-40A6-99CD-1B61501649DB}" srcOrd="0" destOrd="0" presId="urn:microsoft.com/office/officeart/2005/8/layout/bProcess3"/>
    <dgm:cxn modelId="{DDB8A0E4-74DE-4ACB-88B8-FBFAB851E25B}" type="presParOf" srcId="{E880EAC9-ABB6-4E25-AF07-2587734CA030}" destId="{1E607D68-8A5D-4375-A155-F080599E8FBD}" srcOrd="16" destOrd="0" presId="urn:microsoft.com/office/officeart/2005/8/layout/bProcess3"/>
    <dgm:cxn modelId="{5201F749-C037-4A02-8624-50A94C039863}" type="presParOf" srcId="{E880EAC9-ABB6-4E25-AF07-2587734CA030}" destId="{B3148E08-5A68-49F6-9976-F1EB628B44DE}" srcOrd="17" destOrd="0" presId="urn:microsoft.com/office/officeart/2005/8/layout/bProcess3"/>
    <dgm:cxn modelId="{35D26027-B364-4AC3-B04D-27C85AA92F8E}" type="presParOf" srcId="{B3148E08-5A68-49F6-9976-F1EB628B44DE}" destId="{97A8E0EB-4DC3-48A1-9913-174DB80F3AB7}" srcOrd="0" destOrd="0" presId="urn:microsoft.com/office/officeart/2005/8/layout/bProcess3"/>
    <dgm:cxn modelId="{2B7F800B-81EC-4E24-A538-280AF208F40C}" type="presParOf" srcId="{E880EAC9-ABB6-4E25-AF07-2587734CA030}" destId="{7B0C1197-5CF5-4869-9373-C64EA73610C7}" srcOrd="18" destOrd="0" presId="urn:microsoft.com/office/officeart/2005/8/layout/bProcess3"/>
    <dgm:cxn modelId="{75E4EC9F-B5CD-428F-ACA6-BB33A1680C3C}" type="presParOf" srcId="{E880EAC9-ABB6-4E25-AF07-2587734CA030}" destId="{41294AD3-54F8-4610-B872-7DE963C8E545}" srcOrd="19" destOrd="0" presId="urn:microsoft.com/office/officeart/2005/8/layout/bProcess3"/>
    <dgm:cxn modelId="{BF37DD92-175E-4C5F-B24F-FEEBD3BAB308}" type="presParOf" srcId="{41294AD3-54F8-4610-B872-7DE963C8E545}" destId="{9D584E9D-B7EB-491B-8019-B301A8842F6C}" srcOrd="0" destOrd="0" presId="urn:microsoft.com/office/officeart/2005/8/layout/bProcess3"/>
    <dgm:cxn modelId="{BD4FCB9E-8EC6-4423-92A7-4AEDADAD3B06}" type="presParOf" srcId="{E880EAC9-ABB6-4E25-AF07-2587734CA030}" destId="{CD718644-B56A-4692-AD21-71B27DB97889}" srcOrd="20" destOrd="0" presId="urn:microsoft.com/office/officeart/2005/8/layout/bProcess3"/>
    <dgm:cxn modelId="{ACF096A9-00FE-4FF4-B725-380ACBA42565}" type="presParOf" srcId="{E880EAC9-ABB6-4E25-AF07-2587734CA030}" destId="{E41216BD-2170-469D-A183-1831D9C1504B}" srcOrd="21" destOrd="0" presId="urn:microsoft.com/office/officeart/2005/8/layout/bProcess3"/>
    <dgm:cxn modelId="{50323144-FC9D-41D1-9F67-9EF104463A64}" type="presParOf" srcId="{E41216BD-2170-469D-A183-1831D9C1504B}" destId="{7C98DA4A-0CED-45E4-8ABD-E68D08BE9D10}" srcOrd="0" destOrd="0" presId="urn:microsoft.com/office/officeart/2005/8/layout/bProcess3"/>
    <dgm:cxn modelId="{79C32560-F195-4D7A-901E-EB09AD6F093C}" type="presParOf" srcId="{E880EAC9-ABB6-4E25-AF07-2587734CA030}" destId="{7571A07D-0922-4DEF-BDD0-03569C48B3DC}" srcOrd="22" destOrd="0" presId="urn:microsoft.com/office/officeart/2005/8/layout/bProcess3"/>
    <dgm:cxn modelId="{5F3B28BE-23AB-40B0-AA3B-0DDB2702A645}" type="presParOf" srcId="{E880EAC9-ABB6-4E25-AF07-2587734CA030}" destId="{1A1D7847-5A6A-435C-B97E-4213C2FA1C9D}" srcOrd="23" destOrd="0" presId="urn:microsoft.com/office/officeart/2005/8/layout/bProcess3"/>
    <dgm:cxn modelId="{FED4B764-9FAC-46BE-ACB2-E9BCCD5DE520}" type="presParOf" srcId="{1A1D7847-5A6A-435C-B97E-4213C2FA1C9D}" destId="{28ACECD4-B0A5-4362-9136-5CDB7D0ACB9E}" srcOrd="0" destOrd="0" presId="urn:microsoft.com/office/officeart/2005/8/layout/bProcess3"/>
    <dgm:cxn modelId="{E013CA14-F7FB-4B1C-8D87-A22324574792}" type="presParOf" srcId="{E880EAC9-ABB6-4E25-AF07-2587734CA030}" destId="{EAE6AC97-7A7A-4657-ADF8-86FA893D6AF0}" srcOrd="24" destOrd="0" presId="urn:microsoft.com/office/officeart/2005/8/layout/bProcess3"/>
    <dgm:cxn modelId="{1C0DA71C-1F74-440F-A194-E3F0C10170A0}" type="presParOf" srcId="{E880EAC9-ABB6-4E25-AF07-2587734CA030}" destId="{9770E0A3-18D1-425A-8BB1-A9DFE06DD260}" srcOrd="25" destOrd="0" presId="urn:microsoft.com/office/officeart/2005/8/layout/bProcess3"/>
    <dgm:cxn modelId="{29EA8AB1-5490-4072-A056-EB750C419BEC}" type="presParOf" srcId="{9770E0A3-18D1-425A-8BB1-A9DFE06DD260}" destId="{3C1D09B3-A3AB-42DF-AEE5-C277CD89E8AD}" srcOrd="0" destOrd="0" presId="urn:microsoft.com/office/officeart/2005/8/layout/bProcess3"/>
    <dgm:cxn modelId="{2E64EAD8-371A-4FD3-916A-2F0FF03CAE7A}"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D7259BCD-0CD8-4790-9ADA-C602E5092479}" type="parTrans" cxnId="{E1FBD51F-4318-4FBB-9D57-30E22BC7135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AB519C02-576C-40A0-9D83-9D610E78F326}" type="presOf" srcId="{543D22BC-43CB-489C-B5E1-C99614B7ECDE}" destId="{81AB3C69-ADF8-43A7-A628-D99BDB2D35D7}" srcOrd="0" destOrd="0" presId="urn:microsoft.com/office/officeart/2005/8/layout/bProcess3"/>
    <dgm:cxn modelId="{89406E03-CF29-4FB7-9117-07C61744AF0F}" type="presOf" srcId="{AF233270-F21A-4A26-8178-4E5115523958}" destId="{FF9F0B70-A20B-40C2-A912-AD7867ADCD4F}" srcOrd="0" destOrd="0" presId="urn:microsoft.com/office/officeart/2005/8/layout/bProcess3"/>
    <dgm:cxn modelId="{0D537604-F4A9-4E7A-B359-B126592DB478}" type="presOf" srcId="{76A04998-FDD8-4495-A60E-269014C316F5}" destId="{41DADC27-7A8B-4C0E-BEEB-B98F4F209D87}" srcOrd="0" destOrd="0" presId="urn:microsoft.com/office/officeart/2005/8/layout/bProcess3"/>
    <dgm:cxn modelId="{AA5A891A-091C-4442-9EC6-CA88E894D1AF}" type="presOf" srcId="{E9B79622-A8CE-4231-93F2-DD78326E0D50}" destId="{F9539932-EB82-42AC-A1D5-94BD71F534BC}" srcOrd="0" destOrd="0" presId="urn:microsoft.com/office/officeart/2005/8/layout/bProcess3"/>
    <dgm:cxn modelId="{0FB9A21A-EC03-4066-A25C-3FCBF17727C3}" type="presOf" srcId="{117B0F23-A03B-4CFD-9C86-D4DFDC93BD93}" destId="{7571A07D-0922-4DEF-BDD0-03569C48B3DC}"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F2AF8221-22CC-4A38-9709-9DDF05EE5009}" type="presOf" srcId="{E43DFC76-D3A8-4B7C-A22D-815BF6A3A21A}" destId="{9D584E9D-B7EB-491B-8019-B301A8842F6C}" srcOrd="1" destOrd="0" presId="urn:microsoft.com/office/officeart/2005/8/layout/bProcess3"/>
    <dgm:cxn modelId="{FF6FA322-1DB1-48FD-8FA0-78ECF6BF92DD}" type="presOf" srcId="{05DABF50-5E01-47F8-B4E0-39B01E7C8869}" destId="{ACB0A4CB-2CAB-48D8-A9BD-E57B08E78A94}" srcOrd="1" destOrd="0" presId="urn:microsoft.com/office/officeart/2005/8/layout/bProcess3"/>
    <dgm:cxn modelId="{D6229325-CB10-4728-BABA-CBD2D0EF82E4}" type="presOf" srcId="{C3790159-D714-4722-8944-33C098810BAE}" destId="{29A37BE8-5128-41B2-AD41-9845E24AE66F}" srcOrd="0" destOrd="0" presId="urn:microsoft.com/office/officeart/2005/8/layout/bProcess3"/>
    <dgm:cxn modelId="{4778FB25-9CA3-4064-9B83-DBF8824DB538}" type="presOf" srcId="{378B1CBB-59A4-4B24-85BC-7063A0FCE0D0}" destId="{29AECE82-E3E1-4AC3-A981-80060B0261C8}" srcOrd="0" destOrd="0" presId="urn:microsoft.com/office/officeart/2005/8/layout/bProcess3"/>
    <dgm:cxn modelId="{63ECD62B-6A04-482E-AB4F-BCC23E7B93EF}" type="presOf" srcId="{7BC64EAE-82B3-499F-86BE-1791A1234C3E}" destId="{9360CA73-0B07-4FCC-8665-A26A74F8216E}" srcOrd="0" destOrd="0" presId="urn:microsoft.com/office/officeart/2005/8/layout/bProcess3"/>
    <dgm:cxn modelId="{B9E80830-C930-479B-8037-95B36EC67B6C}" type="presOf" srcId="{2B3D4530-A04D-4B04-99FC-8C482523F9A8}" destId="{FFD2B477-CD81-47F6-A430-11ACABCD138E}" srcOrd="0" destOrd="0" presId="urn:microsoft.com/office/officeart/2005/8/layout/bProcess3"/>
    <dgm:cxn modelId="{EEC66030-D127-45F7-BE0B-C4B3DA592BF6}" type="presOf" srcId="{2CCE7EE0-7BED-4683-8528-21EDED0B3222}" destId="{8E7B761A-0683-48AB-B1AC-FC1B380D0416}" srcOrd="1"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EB3EF93E-9A9C-4DB9-AA53-52603A64A48C}" type="presOf" srcId="{0C0C4FC2-EEE7-4F9F-A83F-927B965FEBF9}" destId="{B74121CE-F654-4EE3-BFC6-E16C86ECF8CE}"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03CB1648-BE28-4349-A07F-7B9FE76C08CA}" type="presOf" srcId="{59F31292-03FC-4975-9E44-82246AE8366F}" destId="{9770E0A3-18D1-425A-8BB1-A9DFE06DD260}" srcOrd="0" destOrd="0" presId="urn:microsoft.com/office/officeart/2005/8/layout/bProcess3"/>
    <dgm:cxn modelId="{690D2848-C5B6-431F-958A-9526ECB576F2}" type="presOf" srcId="{CAF9525C-136E-48CC-9989-0334FFA7608E}" destId="{B3148E08-5A68-49F6-9976-F1EB628B44DE}" srcOrd="0" destOrd="0" presId="urn:microsoft.com/office/officeart/2005/8/layout/bProcess3"/>
    <dgm:cxn modelId="{835E7A48-3DBD-4C31-8D01-EB9DFC24999D}" type="presOf" srcId="{1E5AA7CC-F449-4CBD-BE26-C743818C283E}" destId="{181CFCA4-E040-42A2-AC18-FE928C7C1879}"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4276AD69-243F-4BF9-8EA1-E0E75DC9A22C}" type="presOf" srcId="{2CCE7EE0-7BED-4683-8528-21EDED0B3222}" destId="{C18F1613-E96C-4014-80AF-CCD52A823DAE}" srcOrd="0" destOrd="0" presId="urn:microsoft.com/office/officeart/2005/8/layout/bProcess3"/>
    <dgm:cxn modelId="{18CBBB69-304E-473B-AB0D-439C7A26686B}" srcId="{642E760C-35B5-4A45-97AF-F662007973B3}" destId="{70CC17D4-5C48-48DA-ACE6-71C73F850C7D}" srcOrd="10" destOrd="0" parTransId="{9E705F19-F628-472F-BDFD-9010C2470E13}" sibTransId="{CBDF7B75-83AC-481B-935C-29341ADF4436}"/>
    <dgm:cxn modelId="{F764E34C-878F-48F0-B0E6-299F9E67988D}" type="presOf" srcId="{642E760C-35B5-4A45-97AF-F662007973B3}" destId="{E880EAC9-ABB6-4E25-AF07-2587734CA030}" srcOrd="0" destOrd="0" presId="urn:microsoft.com/office/officeart/2005/8/layout/bProcess3"/>
    <dgm:cxn modelId="{0A544E51-8F1E-4432-8471-F05F09F33099}" type="presOf" srcId="{2B3D4530-A04D-4B04-99FC-8C482523F9A8}" destId="{AF4C726B-6F36-4061-B4A2-A768CA56AB29}" srcOrd="1" destOrd="0" presId="urn:microsoft.com/office/officeart/2005/8/layout/bProcess3"/>
    <dgm:cxn modelId="{190BA773-F0B1-4A62-9F41-310F22F84A7F}" type="presOf" srcId="{E43DFC76-D3A8-4B7C-A22D-815BF6A3A21A}" destId="{41294AD3-54F8-4610-B872-7DE963C8E545}" srcOrd="0" destOrd="0" presId="urn:microsoft.com/office/officeart/2005/8/layout/bProcess3"/>
    <dgm:cxn modelId="{3913E974-59DC-41AC-9E40-8D7B2914A200}" type="presOf" srcId="{9E19AC3D-3182-4F47-9F6C-ADDBFBFC6D64}" destId="{CFD8D632-C970-4090-8B0C-AA9EEAD5EF6A}" srcOrd="0" destOrd="0" presId="urn:microsoft.com/office/officeart/2005/8/layout/bProcess3"/>
    <dgm:cxn modelId="{A84C5C55-E9DA-40D9-8D8B-B6D58C9926D7}" type="presOf" srcId="{59F31292-03FC-4975-9E44-82246AE8366F}" destId="{3C1D09B3-A3AB-42DF-AEE5-C277CD89E8AD}" srcOrd="1" destOrd="0" presId="urn:microsoft.com/office/officeart/2005/8/layout/bProcess3"/>
    <dgm:cxn modelId="{2D86615A-DF00-4A67-A2E0-7ABCFB4AFA8B}" type="presOf" srcId="{CAF9525C-136E-48CC-9989-0334FFA7608E}" destId="{97A8E0EB-4DC3-48A1-9913-174DB80F3AB7}" srcOrd="1" destOrd="0" presId="urn:microsoft.com/office/officeart/2005/8/layout/bProcess3"/>
    <dgm:cxn modelId="{C2D3557B-E29A-41B9-A8D0-1E938790F577}" type="presOf" srcId="{1F56BBB2-CF03-473C-89F3-EAAF0870895B}" destId="{7B0C1197-5CF5-4869-9373-C64EA73610C7}" srcOrd="0" destOrd="0" presId="urn:microsoft.com/office/officeart/2005/8/layout/bProcess3"/>
    <dgm:cxn modelId="{D60E147C-3C03-473B-AFA5-8B251AF2C5FA}" type="presOf" srcId="{93797829-E2E5-4CCD-98EF-E627DF966E05}" destId="{28B6CC10-6D06-4C0D-AFFD-D8B03CD6575B}" srcOrd="0" destOrd="0" presId="urn:microsoft.com/office/officeart/2005/8/layout/bProcess3"/>
    <dgm:cxn modelId="{8F266580-B4C8-4D72-B4BA-B34B228C2721}" type="presOf" srcId="{CBDF7B75-83AC-481B-935C-29341ADF4436}" destId="{E41216BD-2170-469D-A183-1831D9C1504B}"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D339DA8B-6626-4C09-BDAD-79714AA8B080}" type="presOf" srcId="{E9B79622-A8CE-4231-93F2-DD78326E0D50}" destId="{B98A6F65-8509-40A6-99CD-1B61501649DB}" srcOrd="1" destOrd="0" presId="urn:microsoft.com/office/officeart/2005/8/layout/bProcess3"/>
    <dgm:cxn modelId="{F7E6268F-CA18-4F83-BB47-41093BBB4F44}" type="presOf" srcId="{326EA09B-8DAC-4D60-8B52-E5E02E5FC560}" destId="{B060BEB2-B509-4833-8FA8-21A3130A829E}" srcOrd="0" destOrd="0" presId="urn:microsoft.com/office/officeart/2005/8/layout/bProcess3"/>
    <dgm:cxn modelId="{343EAD8F-73CB-48D4-88C6-CC8C7364379A}" type="presOf" srcId="{406C482F-2C2E-4155-832D-E9C64CE4989F}" destId="{1E607D68-8A5D-4375-A155-F080599E8FBD}"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C13AE9BC-9FB0-407B-85BC-32604FAB07F9}" type="presOf" srcId="{83C0B441-C797-415E-A65B-0C469A7A79BF}" destId="{7D079010-02C0-4FA3-91E7-3ED721C0844C}"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30931CC7-8947-4FB9-9797-D3C9825B51BD}" srcId="{642E760C-35B5-4A45-97AF-F662007973B3}" destId="{378B1CBB-59A4-4B24-85BC-7063A0FCE0D0}" srcOrd="13" destOrd="0" parTransId="{50752654-1146-4301-816F-FC0762864F78}" sibTransId="{C9828992-03FF-4CB3-9C6F-95B390C40AC5}"/>
    <dgm:cxn modelId="{27E2C6C9-DDB6-45B4-8D37-6E1D9DF31229}" type="presOf" srcId="{6A6709C0-220F-4CEC-8447-FC3CAB1933DA}" destId="{EAE6AC97-7A7A-4657-ADF8-86FA893D6AF0}" srcOrd="0" destOrd="0" presId="urn:microsoft.com/office/officeart/2005/8/layout/bProcess3"/>
    <dgm:cxn modelId="{719003CB-E9BF-49EB-A368-2F4C078ADEBD}" type="presOf" srcId="{C3790159-D714-4722-8944-33C098810BAE}" destId="{29CD0112-8DC7-4AEA-AAF2-6BFA18AE3207}" srcOrd="1" destOrd="0" presId="urn:microsoft.com/office/officeart/2005/8/layout/bProcess3"/>
    <dgm:cxn modelId="{52A299D1-0AE4-46B1-91E5-5B2BCC6B52AC}" type="presOf" srcId="{E690AC52-9EB2-42B2-AB7C-679A2FE60742}" destId="{A791FE99-48F7-452B-8E9E-03D650CD2E1A}" srcOrd="0" destOrd="0" presId="urn:microsoft.com/office/officeart/2005/8/layout/bProcess3"/>
    <dgm:cxn modelId="{05031DD6-647E-48B3-A99F-E6E3EB221908}" type="presOf" srcId="{CBDF7B75-83AC-481B-935C-29341ADF4436}" destId="{7C98DA4A-0CED-45E4-8ABD-E68D08BE9D10}" srcOrd="1" destOrd="0" presId="urn:microsoft.com/office/officeart/2005/8/layout/bProcess3"/>
    <dgm:cxn modelId="{908645DB-C502-464A-92D7-2AABC0523BFF}" type="presOf" srcId="{543D22BC-43CB-489C-B5E1-C99614B7ECDE}" destId="{38921646-E911-401B-8C64-1AB6D6D8A544}" srcOrd="1" destOrd="0" presId="urn:microsoft.com/office/officeart/2005/8/layout/bProcess3"/>
    <dgm:cxn modelId="{97DD0CDE-1F8D-42EF-A997-ADA519C374CD}" type="presOf" srcId="{83C0B441-C797-415E-A65B-0C469A7A79BF}" destId="{BAF460D8-7D51-4653-AD53-8605523A36FB}" srcOrd="1"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276F91E7-0886-49B6-A40C-5F9B75D9D69D}" type="presOf" srcId="{05DABF50-5E01-47F8-B4E0-39B01E7C8869}" destId="{2E9A9868-844B-46E9-880D-201CFC75A164}"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F6A6FDF6-1383-4AE6-BC5D-A450C0CEB5B2}" type="presOf" srcId="{AC395441-0EEA-4E07-B2D4-E060DDAA9F2D}" destId="{1A1D7847-5A6A-435C-B97E-4213C2FA1C9D}" srcOrd="0" destOrd="0" presId="urn:microsoft.com/office/officeart/2005/8/layout/bProcess3"/>
    <dgm:cxn modelId="{975D38F7-64E9-4F87-A2DF-583558017670}" type="presOf" srcId="{70CC17D4-5C48-48DA-ACE6-71C73F850C7D}" destId="{CD718644-B56A-4692-AD21-71B27DB97889}" srcOrd="0" destOrd="0" presId="urn:microsoft.com/office/officeart/2005/8/layout/bProcess3"/>
    <dgm:cxn modelId="{181701F8-D11F-463B-B1F2-B926F302A9BA}" type="presOf" srcId="{AC395441-0EEA-4E07-B2D4-E060DDAA9F2D}" destId="{28ACECD4-B0A5-4362-9136-5CDB7D0ACB9E}" srcOrd="1" destOrd="0" presId="urn:microsoft.com/office/officeart/2005/8/layout/bProcess3"/>
    <dgm:cxn modelId="{7EEB47FF-D6BA-4852-B157-30AB66C91A2A}" type="presOf" srcId="{1E5AA7CC-F449-4CBD-BE26-C743818C283E}" destId="{4251E193-1665-4919-82A8-CFC0F67B21F5}" srcOrd="0" destOrd="0" presId="urn:microsoft.com/office/officeart/2005/8/layout/bProcess3"/>
    <dgm:cxn modelId="{B1BF3DAD-1E6E-41EF-80CA-72018D64FEAB}" type="presParOf" srcId="{E880EAC9-ABB6-4E25-AF07-2587734CA030}" destId="{9360CA73-0B07-4FCC-8665-A26A74F8216E}" srcOrd="0" destOrd="0" presId="urn:microsoft.com/office/officeart/2005/8/layout/bProcess3"/>
    <dgm:cxn modelId="{6A6FF2C2-24E8-40DC-AED5-CAB09C8BA1AD}" type="presParOf" srcId="{E880EAC9-ABB6-4E25-AF07-2587734CA030}" destId="{7D079010-02C0-4FA3-91E7-3ED721C0844C}" srcOrd="1" destOrd="0" presId="urn:microsoft.com/office/officeart/2005/8/layout/bProcess3"/>
    <dgm:cxn modelId="{7EB82F8F-845D-4A1F-A8D4-E4FFC08825BB}" type="presParOf" srcId="{7D079010-02C0-4FA3-91E7-3ED721C0844C}" destId="{BAF460D8-7D51-4653-AD53-8605523A36FB}" srcOrd="0" destOrd="0" presId="urn:microsoft.com/office/officeart/2005/8/layout/bProcess3"/>
    <dgm:cxn modelId="{1021CF0E-069B-49DF-AE44-84C460C0CCB2}" type="presParOf" srcId="{E880EAC9-ABB6-4E25-AF07-2587734CA030}" destId="{B060BEB2-B509-4833-8FA8-21A3130A829E}" srcOrd="2" destOrd="0" presId="urn:microsoft.com/office/officeart/2005/8/layout/bProcess3"/>
    <dgm:cxn modelId="{193EDC21-E943-4AB5-8425-4679A5AA2032}" type="presParOf" srcId="{E880EAC9-ABB6-4E25-AF07-2587734CA030}" destId="{4251E193-1665-4919-82A8-CFC0F67B21F5}" srcOrd="3" destOrd="0" presId="urn:microsoft.com/office/officeart/2005/8/layout/bProcess3"/>
    <dgm:cxn modelId="{BEA01C56-5F4E-4A19-8532-472B964B2E31}" type="presParOf" srcId="{4251E193-1665-4919-82A8-CFC0F67B21F5}" destId="{181CFCA4-E040-42A2-AC18-FE928C7C1879}" srcOrd="0" destOrd="0" presId="urn:microsoft.com/office/officeart/2005/8/layout/bProcess3"/>
    <dgm:cxn modelId="{37E839FC-7F3A-40CA-B559-EEDF3A64F993}" type="presParOf" srcId="{E880EAC9-ABB6-4E25-AF07-2587734CA030}" destId="{A791FE99-48F7-452B-8E9E-03D650CD2E1A}" srcOrd="4" destOrd="0" presId="urn:microsoft.com/office/officeart/2005/8/layout/bProcess3"/>
    <dgm:cxn modelId="{CCF7CFFB-009E-40F5-96DD-6BB16E69C806}" type="presParOf" srcId="{E880EAC9-ABB6-4E25-AF07-2587734CA030}" destId="{C18F1613-E96C-4014-80AF-CCD52A823DAE}" srcOrd="5" destOrd="0" presId="urn:microsoft.com/office/officeart/2005/8/layout/bProcess3"/>
    <dgm:cxn modelId="{78D5D57B-5EA4-4C85-BEEE-8EC60ADB7C7B}" type="presParOf" srcId="{C18F1613-E96C-4014-80AF-CCD52A823DAE}" destId="{8E7B761A-0683-48AB-B1AC-FC1B380D0416}" srcOrd="0" destOrd="0" presId="urn:microsoft.com/office/officeart/2005/8/layout/bProcess3"/>
    <dgm:cxn modelId="{6DC5FF93-AFD6-41D6-9D84-9020CAAC9D8D}" type="presParOf" srcId="{E880EAC9-ABB6-4E25-AF07-2587734CA030}" destId="{B74121CE-F654-4EE3-BFC6-E16C86ECF8CE}" srcOrd="6" destOrd="0" presId="urn:microsoft.com/office/officeart/2005/8/layout/bProcess3"/>
    <dgm:cxn modelId="{4C5A7E24-C52F-4294-874F-C0057895D1B2}" type="presParOf" srcId="{E880EAC9-ABB6-4E25-AF07-2587734CA030}" destId="{2E9A9868-844B-46E9-880D-201CFC75A164}" srcOrd="7" destOrd="0" presId="urn:microsoft.com/office/officeart/2005/8/layout/bProcess3"/>
    <dgm:cxn modelId="{8A16E032-43E1-4EC5-B87C-7683B4D28972}" type="presParOf" srcId="{2E9A9868-844B-46E9-880D-201CFC75A164}" destId="{ACB0A4CB-2CAB-48D8-A9BD-E57B08E78A94}" srcOrd="0" destOrd="0" presId="urn:microsoft.com/office/officeart/2005/8/layout/bProcess3"/>
    <dgm:cxn modelId="{614F56D3-B9C4-4341-84D1-5D73778E0313}" type="presParOf" srcId="{E880EAC9-ABB6-4E25-AF07-2587734CA030}" destId="{FF9F0B70-A20B-40C2-A912-AD7867ADCD4F}" srcOrd="8" destOrd="0" presId="urn:microsoft.com/office/officeart/2005/8/layout/bProcess3"/>
    <dgm:cxn modelId="{82A81401-B85F-4C03-9600-6902DD57DF56}" type="presParOf" srcId="{E880EAC9-ABB6-4E25-AF07-2587734CA030}" destId="{29A37BE8-5128-41B2-AD41-9845E24AE66F}" srcOrd="9" destOrd="0" presId="urn:microsoft.com/office/officeart/2005/8/layout/bProcess3"/>
    <dgm:cxn modelId="{4491017D-6697-4D9C-BE45-E22FA2A5BB2E}" type="presParOf" srcId="{29A37BE8-5128-41B2-AD41-9845E24AE66F}" destId="{29CD0112-8DC7-4AEA-AAF2-6BFA18AE3207}" srcOrd="0" destOrd="0" presId="urn:microsoft.com/office/officeart/2005/8/layout/bProcess3"/>
    <dgm:cxn modelId="{02B5D5D3-739E-4D5F-9468-EA2A47D4CFD5}" type="presParOf" srcId="{E880EAC9-ABB6-4E25-AF07-2587734CA030}" destId="{41DADC27-7A8B-4C0E-BEEB-B98F4F209D87}" srcOrd="10" destOrd="0" presId="urn:microsoft.com/office/officeart/2005/8/layout/bProcess3"/>
    <dgm:cxn modelId="{19398020-1064-490A-B378-1915E9B78F65}" type="presParOf" srcId="{E880EAC9-ABB6-4E25-AF07-2587734CA030}" destId="{81AB3C69-ADF8-43A7-A628-D99BDB2D35D7}" srcOrd="11" destOrd="0" presId="urn:microsoft.com/office/officeart/2005/8/layout/bProcess3"/>
    <dgm:cxn modelId="{5A909A47-867C-4F5B-9FFC-FC1BB8D1F7AB}" type="presParOf" srcId="{81AB3C69-ADF8-43A7-A628-D99BDB2D35D7}" destId="{38921646-E911-401B-8C64-1AB6D6D8A544}" srcOrd="0" destOrd="0" presId="urn:microsoft.com/office/officeart/2005/8/layout/bProcess3"/>
    <dgm:cxn modelId="{56E39424-EEC0-45B0-9797-19E53FBB6653}" type="presParOf" srcId="{E880EAC9-ABB6-4E25-AF07-2587734CA030}" destId="{CFD8D632-C970-4090-8B0C-AA9EEAD5EF6A}" srcOrd="12" destOrd="0" presId="urn:microsoft.com/office/officeart/2005/8/layout/bProcess3"/>
    <dgm:cxn modelId="{006DCBF4-CFE5-4D04-9423-2414ED282D72}" type="presParOf" srcId="{E880EAC9-ABB6-4E25-AF07-2587734CA030}" destId="{FFD2B477-CD81-47F6-A430-11ACABCD138E}" srcOrd="13" destOrd="0" presId="urn:microsoft.com/office/officeart/2005/8/layout/bProcess3"/>
    <dgm:cxn modelId="{9229A45D-1B67-44F8-8DA6-2A1BF41AA355}" type="presParOf" srcId="{FFD2B477-CD81-47F6-A430-11ACABCD138E}" destId="{AF4C726B-6F36-4061-B4A2-A768CA56AB29}" srcOrd="0" destOrd="0" presId="urn:microsoft.com/office/officeart/2005/8/layout/bProcess3"/>
    <dgm:cxn modelId="{63BA2213-F6F3-4492-8ABB-8A5A538F4187}" type="presParOf" srcId="{E880EAC9-ABB6-4E25-AF07-2587734CA030}" destId="{28B6CC10-6D06-4C0D-AFFD-D8B03CD6575B}" srcOrd="14" destOrd="0" presId="urn:microsoft.com/office/officeart/2005/8/layout/bProcess3"/>
    <dgm:cxn modelId="{016C82E7-534F-4F85-9346-B55D164AFAAD}" type="presParOf" srcId="{E880EAC9-ABB6-4E25-AF07-2587734CA030}" destId="{F9539932-EB82-42AC-A1D5-94BD71F534BC}" srcOrd="15" destOrd="0" presId="urn:microsoft.com/office/officeart/2005/8/layout/bProcess3"/>
    <dgm:cxn modelId="{69773F84-1F76-4164-BA4D-E413EFBB75D2}" type="presParOf" srcId="{F9539932-EB82-42AC-A1D5-94BD71F534BC}" destId="{B98A6F65-8509-40A6-99CD-1B61501649DB}" srcOrd="0" destOrd="0" presId="urn:microsoft.com/office/officeart/2005/8/layout/bProcess3"/>
    <dgm:cxn modelId="{875851B7-1F33-4457-9ACE-05CBF244BC01}" type="presParOf" srcId="{E880EAC9-ABB6-4E25-AF07-2587734CA030}" destId="{1E607D68-8A5D-4375-A155-F080599E8FBD}" srcOrd="16" destOrd="0" presId="urn:microsoft.com/office/officeart/2005/8/layout/bProcess3"/>
    <dgm:cxn modelId="{2A60DBD8-EFD3-4FEC-8364-E3F982772ACD}" type="presParOf" srcId="{E880EAC9-ABB6-4E25-AF07-2587734CA030}" destId="{B3148E08-5A68-49F6-9976-F1EB628B44DE}" srcOrd="17" destOrd="0" presId="urn:microsoft.com/office/officeart/2005/8/layout/bProcess3"/>
    <dgm:cxn modelId="{ECBC8D98-D80B-456D-8520-234B00105CA0}" type="presParOf" srcId="{B3148E08-5A68-49F6-9976-F1EB628B44DE}" destId="{97A8E0EB-4DC3-48A1-9913-174DB80F3AB7}" srcOrd="0" destOrd="0" presId="urn:microsoft.com/office/officeart/2005/8/layout/bProcess3"/>
    <dgm:cxn modelId="{21276F19-A762-445F-B857-30A9AF302392}" type="presParOf" srcId="{E880EAC9-ABB6-4E25-AF07-2587734CA030}" destId="{7B0C1197-5CF5-4869-9373-C64EA73610C7}" srcOrd="18" destOrd="0" presId="urn:microsoft.com/office/officeart/2005/8/layout/bProcess3"/>
    <dgm:cxn modelId="{2B140207-2AA8-415D-8493-0F95EDB55412}" type="presParOf" srcId="{E880EAC9-ABB6-4E25-AF07-2587734CA030}" destId="{41294AD3-54F8-4610-B872-7DE963C8E545}" srcOrd="19" destOrd="0" presId="urn:microsoft.com/office/officeart/2005/8/layout/bProcess3"/>
    <dgm:cxn modelId="{9FB738C5-7C1E-4CCF-9B00-A31E70FE9D98}" type="presParOf" srcId="{41294AD3-54F8-4610-B872-7DE963C8E545}" destId="{9D584E9D-B7EB-491B-8019-B301A8842F6C}" srcOrd="0" destOrd="0" presId="urn:microsoft.com/office/officeart/2005/8/layout/bProcess3"/>
    <dgm:cxn modelId="{32572F75-4A51-4B9A-8955-D69F5A1F172D}" type="presParOf" srcId="{E880EAC9-ABB6-4E25-AF07-2587734CA030}" destId="{CD718644-B56A-4692-AD21-71B27DB97889}" srcOrd="20" destOrd="0" presId="urn:microsoft.com/office/officeart/2005/8/layout/bProcess3"/>
    <dgm:cxn modelId="{2F294F7F-9402-4532-9C14-E00E04DAF170}" type="presParOf" srcId="{E880EAC9-ABB6-4E25-AF07-2587734CA030}" destId="{E41216BD-2170-469D-A183-1831D9C1504B}" srcOrd="21" destOrd="0" presId="urn:microsoft.com/office/officeart/2005/8/layout/bProcess3"/>
    <dgm:cxn modelId="{A106EB20-63DB-420E-9692-9FF611DC6501}" type="presParOf" srcId="{E41216BD-2170-469D-A183-1831D9C1504B}" destId="{7C98DA4A-0CED-45E4-8ABD-E68D08BE9D10}" srcOrd="0" destOrd="0" presId="urn:microsoft.com/office/officeart/2005/8/layout/bProcess3"/>
    <dgm:cxn modelId="{4470ABD2-B73E-48A9-BD9E-3564B24E443B}" type="presParOf" srcId="{E880EAC9-ABB6-4E25-AF07-2587734CA030}" destId="{7571A07D-0922-4DEF-BDD0-03569C48B3DC}" srcOrd="22" destOrd="0" presId="urn:microsoft.com/office/officeart/2005/8/layout/bProcess3"/>
    <dgm:cxn modelId="{6CB8AE16-6264-48D0-B191-A4AA7FBCB41C}" type="presParOf" srcId="{E880EAC9-ABB6-4E25-AF07-2587734CA030}" destId="{1A1D7847-5A6A-435C-B97E-4213C2FA1C9D}" srcOrd="23" destOrd="0" presId="urn:microsoft.com/office/officeart/2005/8/layout/bProcess3"/>
    <dgm:cxn modelId="{33219544-646C-4954-A682-40CCBAC594CA}" type="presParOf" srcId="{1A1D7847-5A6A-435C-B97E-4213C2FA1C9D}" destId="{28ACECD4-B0A5-4362-9136-5CDB7D0ACB9E}" srcOrd="0" destOrd="0" presId="urn:microsoft.com/office/officeart/2005/8/layout/bProcess3"/>
    <dgm:cxn modelId="{78F71100-5509-42B6-8E07-5F42535D37C4}" type="presParOf" srcId="{E880EAC9-ABB6-4E25-AF07-2587734CA030}" destId="{EAE6AC97-7A7A-4657-ADF8-86FA893D6AF0}" srcOrd="24" destOrd="0" presId="urn:microsoft.com/office/officeart/2005/8/layout/bProcess3"/>
    <dgm:cxn modelId="{10795275-9583-44AF-9846-5E844A0E3B24}" type="presParOf" srcId="{E880EAC9-ABB6-4E25-AF07-2587734CA030}" destId="{9770E0A3-18D1-425A-8BB1-A9DFE06DD260}" srcOrd="25" destOrd="0" presId="urn:microsoft.com/office/officeart/2005/8/layout/bProcess3"/>
    <dgm:cxn modelId="{5729E87F-6E5D-4B1B-8CC8-234B49D091F0}" type="presParOf" srcId="{9770E0A3-18D1-425A-8BB1-A9DFE06DD260}" destId="{3C1D09B3-A3AB-42DF-AEE5-C277CD89E8AD}" srcOrd="0" destOrd="0" presId="urn:microsoft.com/office/officeart/2005/8/layout/bProcess3"/>
    <dgm:cxn modelId="{70A2823F-1486-441C-8F4A-06FAC29CC057}"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a:ln>
          <a:noFill/>
        </a:ln>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E6336200-023D-4170-988F-289C4349D8BF}" type="presOf" srcId="{642E760C-35B5-4A45-97AF-F662007973B3}" destId="{E880EAC9-ABB6-4E25-AF07-2587734CA030}" srcOrd="0" destOrd="0" presId="urn:microsoft.com/office/officeart/2005/8/layout/bProcess3"/>
    <dgm:cxn modelId="{5D18BC06-0D5B-467F-B146-357D611ED95D}" type="presOf" srcId="{406C482F-2C2E-4155-832D-E9C64CE4989F}" destId="{1E607D68-8A5D-4375-A155-F080599E8FBD}" srcOrd="0" destOrd="0" presId="urn:microsoft.com/office/officeart/2005/8/layout/bProcess3"/>
    <dgm:cxn modelId="{0CB97707-51AB-4F97-BF42-6B2D0CBE857D}" type="presOf" srcId="{326EA09B-8DAC-4D60-8B52-E5E02E5FC560}" destId="{B060BEB2-B509-4833-8FA8-21A3130A829E}" srcOrd="0" destOrd="0" presId="urn:microsoft.com/office/officeart/2005/8/layout/bProcess3"/>
    <dgm:cxn modelId="{6741C409-5784-4BE4-AB58-868E4E8FECE3}" type="presOf" srcId="{59F31292-03FC-4975-9E44-82246AE8366F}" destId="{3C1D09B3-A3AB-42DF-AEE5-C277CD89E8AD}" srcOrd="1" destOrd="0" presId="urn:microsoft.com/office/officeart/2005/8/layout/bProcess3"/>
    <dgm:cxn modelId="{69EBED12-B6C9-42DE-B5A7-B5EA41FECCD3}" type="presOf" srcId="{E690AC52-9EB2-42B2-AB7C-679A2FE60742}" destId="{A791FE99-48F7-452B-8E9E-03D650CD2E1A}" srcOrd="0" destOrd="0" presId="urn:microsoft.com/office/officeart/2005/8/layout/bProcess3"/>
    <dgm:cxn modelId="{E3BA0B15-5D17-4444-ACA2-FF47BB28B5AD}" type="presOf" srcId="{05DABF50-5E01-47F8-B4E0-39B01E7C8869}" destId="{ACB0A4CB-2CAB-48D8-A9BD-E57B08E78A94}" srcOrd="1" destOrd="0" presId="urn:microsoft.com/office/officeart/2005/8/layout/bProcess3"/>
    <dgm:cxn modelId="{DB101615-BC9D-4B8F-90E6-EE2627D4E80A}" type="presOf" srcId="{83C0B441-C797-415E-A65B-0C469A7A79BF}" destId="{BAF460D8-7D51-4653-AD53-8605523A36FB}" srcOrd="1" destOrd="0" presId="urn:microsoft.com/office/officeart/2005/8/layout/bProcess3"/>
    <dgm:cxn modelId="{60390F17-D2F4-4040-99A1-DED3146C5D25}" type="presOf" srcId="{E9B79622-A8CE-4231-93F2-DD78326E0D50}" destId="{B98A6F65-8509-40A6-99CD-1B61501649DB}" srcOrd="1" destOrd="0" presId="urn:microsoft.com/office/officeart/2005/8/layout/bProcess3"/>
    <dgm:cxn modelId="{F9A0081B-A962-4D3E-9474-4F4D27EDF47C}" type="presOf" srcId="{117B0F23-A03B-4CFD-9C86-D4DFDC93BD93}" destId="{7571A07D-0922-4DEF-BDD0-03569C48B3DC}"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A890C42A-EB24-4FB9-9979-200048BCF3CB}" type="presOf" srcId="{E43DFC76-D3A8-4B7C-A22D-815BF6A3A21A}" destId="{41294AD3-54F8-4610-B872-7DE963C8E545}" srcOrd="0" destOrd="0" presId="urn:microsoft.com/office/officeart/2005/8/layout/bProcess3"/>
    <dgm:cxn modelId="{E3A1B631-E547-43B9-A3EE-310ED8CBFBEF}" type="presOf" srcId="{CBDF7B75-83AC-481B-935C-29341ADF4436}" destId="{E41216BD-2170-469D-A183-1831D9C1504B}" srcOrd="0" destOrd="0" presId="urn:microsoft.com/office/officeart/2005/8/layout/bProcess3"/>
    <dgm:cxn modelId="{C2A80D32-91A7-45C7-A287-8CF55510E7EB}" type="presOf" srcId="{0C0C4FC2-EEE7-4F9F-A83F-927B965FEBF9}" destId="{B74121CE-F654-4EE3-BFC6-E16C86ECF8CE}" srcOrd="0" destOrd="0" presId="urn:microsoft.com/office/officeart/2005/8/layout/bProcess3"/>
    <dgm:cxn modelId="{CDDBC538-A4CF-44D8-B16D-258417AD8A1B}" type="presOf" srcId="{70CC17D4-5C48-48DA-ACE6-71C73F850C7D}" destId="{CD718644-B56A-4692-AD21-71B27DB97889}"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AF6A123C-3D89-4648-9BCA-AC4E377A67AE}" type="presOf" srcId="{C3790159-D714-4722-8944-33C098810BAE}" destId="{29A37BE8-5128-41B2-AD41-9845E24AE66F}" srcOrd="0" destOrd="0" presId="urn:microsoft.com/office/officeart/2005/8/layout/bProcess3"/>
    <dgm:cxn modelId="{0C9FDF3F-43D6-4D63-89F9-B424AF3CCAA4}" type="presOf" srcId="{CBDF7B75-83AC-481B-935C-29341ADF4436}" destId="{7C98DA4A-0CED-45E4-8ABD-E68D08BE9D10}" srcOrd="1" destOrd="0" presId="urn:microsoft.com/office/officeart/2005/8/layout/bProcess3"/>
    <dgm:cxn modelId="{686E6E5E-16D9-4B62-AA06-906AFB0DF049}" type="presOf" srcId="{05DABF50-5E01-47F8-B4E0-39B01E7C8869}" destId="{2E9A9868-844B-46E9-880D-201CFC75A164}" srcOrd="0" destOrd="0" presId="urn:microsoft.com/office/officeart/2005/8/layout/bProcess3"/>
    <dgm:cxn modelId="{216FA842-1848-4E6F-BC59-2CD733CCF72D}" type="presOf" srcId="{CAF9525C-136E-48CC-9989-0334FFA7608E}" destId="{B3148E08-5A68-49F6-9976-F1EB628B44DE}"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E4486643-357A-4222-BED6-66FE2A29AF36}" type="presOf" srcId="{378B1CBB-59A4-4B24-85BC-7063A0FCE0D0}" destId="{29AECE82-E3E1-4AC3-A981-80060B0261C8}" srcOrd="0" destOrd="0" presId="urn:microsoft.com/office/officeart/2005/8/layout/bProcess3"/>
    <dgm:cxn modelId="{5C1F2F46-7AB7-4EBB-A1EE-52EDE7E50C5A}" type="presOf" srcId="{CAF9525C-136E-48CC-9989-0334FFA7608E}" destId="{97A8E0EB-4DC3-48A1-9913-174DB80F3AB7}"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D8FD214B-AF5F-4660-95F9-555E25E945C3}" type="presOf" srcId="{76A04998-FDD8-4495-A60E-269014C316F5}" destId="{41DADC27-7A8B-4C0E-BEEB-B98F4F209D87}" srcOrd="0" destOrd="0" presId="urn:microsoft.com/office/officeart/2005/8/layout/bProcess3"/>
    <dgm:cxn modelId="{92979950-D7FB-4EF6-866F-633FEA6BA28B}" type="presOf" srcId="{2CCE7EE0-7BED-4683-8528-21EDED0B3222}" destId="{C18F1613-E96C-4014-80AF-CCD52A823DAE}" srcOrd="0" destOrd="0" presId="urn:microsoft.com/office/officeart/2005/8/layout/bProcess3"/>
    <dgm:cxn modelId="{E00CAE73-4C3F-49C9-A171-5A9346941C2D}" type="presOf" srcId="{E43DFC76-D3A8-4B7C-A22D-815BF6A3A21A}" destId="{9D584E9D-B7EB-491B-8019-B301A8842F6C}" srcOrd="1" destOrd="0" presId="urn:microsoft.com/office/officeart/2005/8/layout/bProcess3"/>
    <dgm:cxn modelId="{D24C0679-D0BD-4B01-8656-40BC075F5FB8}" type="presOf" srcId="{543D22BC-43CB-489C-B5E1-C99614B7ECDE}" destId="{38921646-E911-401B-8C64-1AB6D6D8A544}" srcOrd="1" destOrd="0" presId="urn:microsoft.com/office/officeart/2005/8/layout/bProcess3"/>
    <dgm:cxn modelId="{1BD4E079-7E45-4622-8823-2FD066C5F08F}" type="presOf" srcId="{7BC64EAE-82B3-499F-86BE-1791A1234C3E}" destId="{9360CA73-0B07-4FCC-8665-A26A74F8216E}" srcOrd="0" destOrd="0" presId="urn:microsoft.com/office/officeart/2005/8/layout/bProcess3"/>
    <dgm:cxn modelId="{30E72E7A-DE2B-4F48-93FB-BC0D3730FDA2}" type="presOf" srcId="{9E19AC3D-3182-4F47-9F6C-ADDBFBFC6D64}" destId="{CFD8D632-C970-4090-8B0C-AA9EEAD5EF6A}"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93487582-0D2F-4202-9A3C-981452397707}" type="presOf" srcId="{543D22BC-43CB-489C-B5E1-C99614B7ECDE}" destId="{81AB3C69-ADF8-43A7-A628-D99BDB2D35D7}" srcOrd="0" destOrd="0" presId="urn:microsoft.com/office/officeart/2005/8/layout/bProcess3"/>
    <dgm:cxn modelId="{AE81A886-064F-4F2F-87F1-6BE8A7B7E75D}" type="presOf" srcId="{AC395441-0EEA-4E07-B2D4-E060DDAA9F2D}" destId="{1A1D7847-5A6A-435C-B97E-4213C2FA1C9D}" srcOrd="0" destOrd="0" presId="urn:microsoft.com/office/officeart/2005/8/layout/bProcess3"/>
    <dgm:cxn modelId="{116DB98C-20DD-4DA7-874A-554987BF0AF8}" type="presOf" srcId="{1E5AA7CC-F449-4CBD-BE26-C743818C283E}" destId="{4251E193-1665-4919-82A8-CFC0F67B21F5}" srcOrd="0" destOrd="0" presId="urn:microsoft.com/office/officeart/2005/8/layout/bProcess3"/>
    <dgm:cxn modelId="{5582B59A-ADEB-40F2-9162-D07C7C9B2E34}" type="presOf" srcId="{1E5AA7CC-F449-4CBD-BE26-C743818C283E}" destId="{181CFCA4-E040-42A2-AC18-FE928C7C1879}" srcOrd="1" destOrd="0" presId="urn:microsoft.com/office/officeart/2005/8/layout/bProcess3"/>
    <dgm:cxn modelId="{DEB7929C-BF47-48DC-B96A-F36CB831DC5B}" type="presOf" srcId="{2B3D4530-A04D-4B04-99FC-8C482523F9A8}" destId="{AF4C726B-6F36-4061-B4A2-A768CA56AB29}" srcOrd="1" destOrd="0" presId="urn:microsoft.com/office/officeart/2005/8/layout/bProcess3"/>
    <dgm:cxn modelId="{6E60CA9C-C023-4C18-BD37-59D8806484CE}" type="presOf" srcId="{AC395441-0EEA-4E07-B2D4-E060DDAA9F2D}" destId="{28ACECD4-B0A5-4362-9136-5CDB7D0ACB9E}" srcOrd="1" destOrd="0" presId="urn:microsoft.com/office/officeart/2005/8/layout/bProcess3"/>
    <dgm:cxn modelId="{0E402BA0-135B-415D-889A-3543A5E0CDA7}" type="presOf" srcId="{6A6709C0-220F-4CEC-8447-FC3CAB1933DA}" destId="{EAE6AC97-7A7A-4657-ADF8-86FA893D6AF0}"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8F552EA7-E98A-41D0-8D57-CF56E6AD1CFD}" type="presOf" srcId="{2B3D4530-A04D-4B04-99FC-8C482523F9A8}" destId="{FFD2B477-CD81-47F6-A430-11ACABCD138E}" srcOrd="0" destOrd="0" presId="urn:microsoft.com/office/officeart/2005/8/layout/bProcess3"/>
    <dgm:cxn modelId="{60EE13B0-A05F-40B1-B1D4-C7969A43B2CB}" type="presOf" srcId="{93797829-E2E5-4CCD-98EF-E627DF966E05}" destId="{28B6CC10-6D06-4C0D-AFFD-D8B03CD6575B}" srcOrd="0" destOrd="0" presId="urn:microsoft.com/office/officeart/2005/8/layout/bProcess3"/>
    <dgm:cxn modelId="{2024C9B1-6587-4BE8-9045-756EF1728C64}" type="presOf" srcId="{E9B79622-A8CE-4231-93F2-DD78326E0D50}" destId="{F9539932-EB82-42AC-A1D5-94BD71F534BC}" srcOrd="0" destOrd="0" presId="urn:microsoft.com/office/officeart/2005/8/layout/bProcess3"/>
    <dgm:cxn modelId="{C7524BBE-A8FA-413C-A743-5B56E531465A}" type="presOf" srcId="{C3790159-D714-4722-8944-33C098810BAE}" destId="{29CD0112-8DC7-4AEA-AAF2-6BFA18AE3207}"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744FDBC1-E4FE-48AC-9F4C-F3DE8FE769D2}" type="presOf" srcId="{1F56BBB2-CF03-473C-89F3-EAAF0870895B}" destId="{7B0C1197-5CF5-4869-9373-C64EA73610C7}" srcOrd="0" destOrd="0" presId="urn:microsoft.com/office/officeart/2005/8/layout/bProcess3"/>
    <dgm:cxn modelId="{54A602C5-ADC6-4146-878A-70CCE527F54F}" type="presOf" srcId="{AF233270-F21A-4A26-8178-4E5115523958}" destId="{FF9F0B70-A20B-40C2-A912-AD7867ADCD4F}" srcOrd="0" destOrd="0" presId="urn:microsoft.com/office/officeart/2005/8/layout/bProcess3"/>
    <dgm:cxn modelId="{5413D4C5-F435-473B-ADA0-E9472E403BD8}" type="presOf" srcId="{2CCE7EE0-7BED-4683-8528-21EDED0B3222}" destId="{8E7B761A-0683-48AB-B1AC-FC1B380D0416}" srcOrd="1"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5B7485D7-FF8A-4BF6-8E66-580B1519E1A0}" type="presOf" srcId="{83C0B441-C797-415E-A65B-0C469A7A79BF}" destId="{7D079010-02C0-4FA3-91E7-3ED721C0844C}" srcOrd="0" destOrd="0" presId="urn:microsoft.com/office/officeart/2005/8/layout/bProcess3"/>
    <dgm:cxn modelId="{A51CDFE0-BF80-45F2-948C-B6FCCBADBF69}" type="presOf" srcId="{59F31292-03FC-4975-9E44-82246AE8366F}" destId="{9770E0A3-18D1-425A-8BB1-A9DFE06DD260}"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8149FFEA-6153-4D89-8A6E-87C0D0ACE76F}" type="presParOf" srcId="{E880EAC9-ABB6-4E25-AF07-2587734CA030}" destId="{9360CA73-0B07-4FCC-8665-A26A74F8216E}" srcOrd="0" destOrd="0" presId="urn:microsoft.com/office/officeart/2005/8/layout/bProcess3"/>
    <dgm:cxn modelId="{9BFF589C-9E34-4892-8BFA-8AB608D14B89}" type="presParOf" srcId="{E880EAC9-ABB6-4E25-AF07-2587734CA030}" destId="{7D079010-02C0-4FA3-91E7-3ED721C0844C}" srcOrd="1" destOrd="0" presId="urn:microsoft.com/office/officeart/2005/8/layout/bProcess3"/>
    <dgm:cxn modelId="{105D82B2-1D52-4EEE-9DAF-E17F2676DC30}" type="presParOf" srcId="{7D079010-02C0-4FA3-91E7-3ED721C0844C}" destId="{BAF460D8-7D51-4653-AD53-8605523A36FB}" srcOrd="0" destOrd="0" presId="urn:microsoft.com/office/officeart/2005/8/layout/bProcess3"/>
    <dgm:cxn modelId="{A3A01641-B011-4C9D-BBD6-0EB86926904B}" type="presParOf" srcId="{E880EAC9-ABB6-4E25-AF07-2587734CA030}" destId="{B060BEB2-B509-4833-8FA8-21A3130A829E}" srcOrd="2" destOrd="0" presId="urn:microsoft.com/office/officeart/2005/8/layout/bProcess3"/>
    <dgm:cxn modelId="{408360DA-538C-477A-934F-838992A5F5DA}" type="presParOf" srcId="{E880EAC9-ABB6-4E25-AF07-2587734CA030}" destId="{4251E193-1665-4919-82A8-CFC0F67B21F5}" srcOrd="3" destOrd="0" presId="urn:microsoft.com/office/officeart/2005/8/layout/bProcess3"/>
    <dgm:cxn modelId="{020929E8-4DC9-4B77-A3F6-7D1EBDCAEE88}" type="presParOf" srcId="{4251E193-1665-4919-82A8-CFC0F67B21F5}" destId="{181CFCA4-E040-42A2-AC18-FE928C7C1879}" srcOrd="0" destOrd="0" presId="urn:microsoft.com/office/officeart/2005/8/layout/bProcess3"/>
    <dgm:cxn modelId="{79C33E91-5534-4631-9CC3-7F913E141C7D}" type="presParOf" srcId="{E880EAC9-ABB6-4E25-AF07-2587734CA030}" destId="{A791FE99-48F7-452B-8E9E-03D650CD2E1A}" srcOrd="4" destOrd="0" presId="urn:microsoft.com/office/officeart/2005/8/layout/bProcess3"/>
    <dgm:cxn modelId="{8AAC3650-6D5D-469D-85F6-C7192A401118}" type="presParOf" srcId="{E880EAC9-ABB6-4E25-AF07-2587734CA030}" destId="{C18F1613-E96C-4014-80AF-CCD52A823DAE}" srcOrd="5" destOrd="0" presId="urn:microsoft.com/office/officeart/2005/8/layout/bProcess3"/>
    <dgm:cxn modelId="{64647C69-94D3-4BA7-B1D7-88434A8E1C6C}" type="presParOf" srcId="{C18F1613-E96C-4014-80AF-CCD52A823DAE}" destId="{8E7B761A-0683-48AB-B1AC-FC1B380D0416}" srcOrd="0" destOrd="0" presId="urn:microsoft.com/office/officeart/2005/8/layout/bProcess3"/>
    <dgm:cxn modelId="{672015CB-E45A-4179-A145-3E4F256FB931}" type="presParOf" srcId="{E880EAC9-ABB6-4E25-AF07-2587734CA030}" destId="{B74121CE-F654-4EE3-BFC6-E16C86ECF8CE}" srcOrd="6" destOrd="0" presId="urn:microsoft.com/office/officeart/2005/8/layout/bProcess3"/>
    <dgm:cxn modelId="{A286B166-967F-4085-A59C-DA7E67929F79}" type="presParOf" srcId="{E880EAC9-ABB6-4E25-AF07-2587734CA030}" destId="{2E9A9868-844B-46E9-880D-201CFC75A164}" srcOrd="7" destOrd="0" presId="urn:microsoft.com/office/officeart/2005/8/layout/bProcess3"/>
    <dgm:cxn modelId="{983ED7E2-5998-4093-990B-C5E9E64EB768}" type="presParOf" srcId="{2E9A9868-844B-46E9-880D-201CFC75A164}" destId="{ACB0A4CB-2CAB-48D8-A9BD-E57B08E78A94}" srcOrd="0" destOrd="0" presId="urn:microsoft.com/office/officeart/2005/8/layout/bProcess3"/>
    <dgm:cxn modelId="{70963D86-126C-49D0-9B7B-9DE3A1349FAE}" type="presParOf" srcId="{E880EAC9-ABB6-4E25-AF07-2587734CA030}" destId="{FF9F0B70-A20B-40C2-A912-AD7867ADCD4F}" srcOrd="8" destOrd="0" presId="urn:microsoft.com/office/officeart/2005/8/layout/bProcess3"/>
    <dgm:cxn modelId="{BAB11987-A288-4D61-AB15-E778A93C3A6F}" type="presParOf" srcId="{E880EAC9-ABB6-4E25-AF07-2587734CA030}" destId="{29A37BE8-5128-41B2-AD41-9845E24AE66F}" srcOrd="9" destOrd="0" presId="urn:microsoft.com/office/officeart/2005/8/layout/bProcess3"/>
    <dgm:cxn modelId="{7C972C13-6F5C-42C2-9B87-AB984B42C629}" type="presParOf" srcId="{29A37BE8-5128-41B2-AD41-9845E24AE66F}" destId="{29CD0112-8DC7-4AEA-AAF2-6BFA18AE3207}" srcOrd="0" destOrd="0" presId="urn:microsoft.com/office/officeart/2005/8/layout/bProcess3"/>
    <dgm:cxn modelId="{922DC23A-637D-4D9A-A584-650C17F19450}" type="presParOf" srcId="{E880EAC9-ABB6-4E25-AF07-2587734CA030}" destId="{41DADC27-7A8B-4C0E-BEEB-B98F4F209D87}" srcOrd="10" destOrd="0" presId="urn:microsoft.com/office/officeart/2005/8/layout/bProcess3"/>
    <dgm:cxn modelId="{95AFF3B0-4DB8-43FA-91D2-5E7A843DF6B4}" type="presParOf" srcId="{E880EAC9-ABB6-4E25-AF07-2587734CA030}" destId="{81AB3C69-ADF8-43A7-A628-D99BDB2D35D7}" srcOrd="11" destOrd="0" presId="urn:microsoft.com/office/officeart/2005/8/layout/bProcess3"/>
    <dgm:cxn modelId="{B52FD920-E5DA-4F3D-A3B4-BE58AA635BAB}" type="presParOf" srcId="{81AB3C69-ADF8-43A7-A628-D99BDB2D35D7}" destId="{38921646-E911-401B-8C64-1AB6D6D8A544}" srcOrd="0" destOrd="0" presId="urn:microsoft.com/office/officeart/2005/8/layout/bProcess3"/>
    <dgm:cxn modelId="{F1FFA7D2-5290-4981-8B00-BF61C4A851C1}" type="presParOf" srcId="{E880EAC9-ABB6-4E25-AF07-2587734CA030}" destId="{CFD8D632-C970-4090-8B0C-AA9EEAD5EF6A}" srcOrd="12" destOrd="0" presId="urn:microsoft.com/office/officeart/2005/8/layout/bProcess3"/>
    <dgm:cxn modelId="{836EFF37-852F-47AF-B5F7-992663286971}" type="presParOf" srcId="{E880EAC9-ABB6-4E25-AF07-2587734CA030}" destId="{FFD2B477-CD81-47F6-A430-11ACABCD138E}" srcOrd="13" destOrd="0" presId="urn:microsoft.com/office/officeart/2005/8/layout/bProcess3"/>
    <dgm:cxn modelId="{B3A9EEDC-FAC6-477D-8206-E30602D9F549}" type="presParOf" srcId="{FFD2B477-CD81-47F6-A430-11ACABCD138E}" destId="{AF4C726B-6F36-4061-B4A2-A768CA56AB29}" srcOrd="0" destOrd="0" presId="urn:microsoft.com/office/officeart/2005/8/layout/bProcess3"/>
    <dgm:cxn modelId="{8A7389EB-D23C-4A03-B878-0A9D2F5702CE}" type="presParOf" srcId="{E880EAC9-ABB6-4E25-AF07-2587734CA030}" destId="{28B6CC10-6D06-4C0D-AFFD-D8B03CD6575B}" srcOrd="14" destOrd="0" presId="urn:microsoft.com/office/officeart/2005/8/layout/bProcess3"/>
    <dgm:cxn modelId="{9FB4CF6E-4A73-4906-81FB-12F382D77997}" type="presParOf" srcId="{E880EAC9-ABB6-4E25-AF07-2587734CA030}" destId="{F9539932-EB82-42AC-A1D5-94BD71F534BC}" srcOrd="15" destOrd="0" presId="urn:microsoft.com/office/officeart/2005/8/layout/bProcess3"/>
    <dgm:cxn modelId="{309CE2E3-1870-4A09-B8C1-1F1E30C1D44B}" type="presParOf" srcId="{F9539932-EB82-42AC-A1D5-94BD71F534BC}" destId="{B98A6F65-8509-40A6-99CD-1B61501649DB}" srcOrd="0" destOrd="0" presId="urn:microsoft.com/office/officeart/2005/8/layout/bProcess3"/>
    <dgm:cxn modelId="{BB64B81D-BA75-444B-B5C9-303E4B3FD44B}" type="presParOf" srcId="{E880EAC9-ABB6-4E25-AF07-2587734CA030}" destId="{1E607D68-8A5D-4375-A155-F080599E8FBD}" srcOrd="16" destOrd="0" presId="urn:microsoft.com/office/officeart/2005/8/layout/bProcess3"/>
    <dgm:cxn modelId="{A0C7CBF5-2938-4278-8CA6-6A34E399D34C}" type="presParOf" srcId="{E880EAC9-ABB6-4E25-AF07-2587734CA030}" destId="{B3148E08-5A68-49F6-9976-F1EB628B44DE}" srcOrd="17" destOrd="0" presId="urn:microsoft.com/office/officeart/2005/8/layout/bProcess3"/>
    <dgm:cxn modelId="{B3A7F9B9-4B7E-447B-A16F-CD1EE209806E}" type="presParOf" srcId="{B3148E08-5A68-49F6-9976-F1EB628B44DE}" destId="{97A8E0EB-4DC3-48A1-9913-174DB80F3AB7}" srcOrd="0" destOrd="0" presId="urn:microsoft.com/office/officeart/2005/8/layout/bProcess3"/>
    <dgm:cxn modelId="{E1CC263A-A718-4094-8CB4-FC0F80E78204}" type="presParOf" srcId="{E880EAC9-ABB6-4E25-AF07-2587734CA030}" destId="{7B0C1197-5CF5-4869-9373-C64EA73610C7}" srcOrd="18" destOrd="0" presId="urn:microsoft.com/office/officeart/2005/8/layout/bProcess3"/>
    <dgm:cxn modelId="{6CEC20F5-20F3-48E3-A998-53176383C5D1}" type="presParOf" srcId="{E880EAC9-ABB6-4E25-AF07-2587734CA030}" destId="{41294AD3-54F8-4610-B872-7DE963C8E545}" srcOrd="19" destOrd="0" presId="urn:microsoft.com/office/officeart/2005/8/layout/bProcess3"/>
    <dgm:cxn modelId="{403D1811-F6E8-4BC1-90C3-B6E17B09681A}" type="presParOf" srcId="{41294AD3-54F8-4610-B872-7DE963C8E545}" destId="{9D584E9D-B7EB-491B-8019-B301A8842F6C}" srcOrd="0" destOrd="0" presId="urn:microsoft.com/office/officeart/2005/8/layout/bProcess3"/>
    <dgm:cxn modelId="{939818CC-E87E-4D31-AC10-0EBE6D924BA2}" type="presParOf" srcId="{E880EAC9-ABB6-4E25-AF07-2587734CA030}" destId="{CD718644-B56A-4692-AD21-71B27DB97889}" srcOrd="20" destOrd="0" presId="urn:microsoft.com/office/officeart/2005/8/layout/bProcess3"/>
    <dgm:cxn modelId="{ABDE9D9A-4251-4554-B0DF-C616C57E6C53}" type="presParOf" srcId="{E880EAC9-ABB6-4E25-AF07-2587734CA030}" destId="{E41216BD-2170-469D-A183-1831D9C1504B}" srcOrd="21" destOrd="0" presId="urn:microsoft.com/office/officeart/2005/8/layout/bProcess3"/>
    <dgm:cxn modelId="{167A7C2E-D148-4773-937F-ED1B03D6E8D8}" type="presParOf" srcId="{E41216BD-2170-469D-A183-1831D9C1504B}" destId="{7C98DA4A-0CED-45E4-8ABD-E68D08BE9D10}" srcOrd="0" destOrd="0" presId="urn:microsoft.com/office/officeart/2005/8/layout/bProcess3"/>
    <dgm:cxn modelId="{D5EB15FD-8030-44DB-8987-17627CCA9AFA}" type="presParOf" srcId="{E880EAC9-ABB6-4E25-AF07-2587734CA030}" destId="{7571A07D-0922-4DEF-BDD0-03569C48B3DC}" srcOrd="22" destOrd="0" presId="urn:microsoft.com/office/officeart/2005/8/layout/bProcess3"/>
    <dgm:cxn modelId="{BAE004D3-682E-4B40-AB79-1C1F3E3D5153}" type="presParOf" srcId="{E880EAC9-ABB6-4E25-AF07-2587734CA030}" destId="{1A1D7847-5A6A-435C-B97E-4213C2FA1C9D}" srcOrd="23" destOrd="0" presId="urn:microsoft.com/office/officeart/2005/8/layout/bProcess3"/>
    <dgm:cxn modelId="{F77834D1-00CC-46D9-9743-873141A9D86E}" type="presParOf" srcId="{1A1D7847-5A6A-435C-B97E-4213C2FA1C9D}" destId="{28ACECD4-B0A5-4362-9136-5CDB7D0ACB9E}" srcOrd="0" destOrd="0" presId="urn:microsoft.com/office/officeart/2005/8/layout/bProcess3"/>
    <dgm:cxn modelId="{EAF95976-E59F-499A-86BA-16C5C063D67D}" type="presParOf" srcId="{E880EAC9-ABB6-4E25-AF07-2587734CA030}" destId="{EAE6AC97-7A7A-4657-ADF8-86FA893D6AF0}" srcOrd="24" destOrd="0" presId="urn:microsoft.com/office/officeart/2005/8/layout/bProcess3"/>
    <dgm:cxn modelId="{535AB067-15AD-41CE-A931-11C0B0ED53E3}" type="presParOf" srcId="{E880EAC9-ABB6-4E25-AF07-2587734CA030}" destId="{9770E0A3-18D1-425A-8BB1-A9DFE06DD260}" srcOrd="25" destOrd="0" presId="urn:microsoft.com/office/officeart/2005/8/layout/bProcess3"/>
    <dgm:cxn modelId="{6531A6B9-4D54-45CE-8514-66910C49F553}" type="presParOf" srcId="{9770E0A3-18D1-425A-8BB1-A9DFE06DD260}" destId="{3C1D09B3-A3AB-42DF-AEE5-C277CD89E8AD}" srcOrd="0" destOrd="0" presId="urn:microsoft.com/office/officeart/2005/8/layout/bProcess3"/>
    <dgm:cxn modelId="{6A1523DC-067D-46AA-9157-2CE1185D285C}"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65C1FA07-8BC9-4F97-B621-DD4565226274}" type="presOf" srcId="{83C0B441-C797-415E-A65B-0C469A7A79BF}" destId="{7D079010-02C0-4FA3-91E7-3ED721C0844C}" srcOrd="0" destOrd="0" presId="urn:microsoft.com/office/officeart/2005/8/layout/bProcess3"/>
    <dgm:cxn modelId="{2561FA0E-DE48-44A6-B30E-47840B19275C}" type="presOf" srcId="{1F56BBB2-CF03-473C-89F3-EAAF0870895B}" destId="{7B0C1197-5CF5-4869-9373-C64EA73610C7}" srcOrd="0" destOrd="0" presId="urn:microsoft.com/office/officeart/2005/8/layout/bProcess3"/>
    <dgm:cxn modelId="{B6835C18-0D93-4024-A603-1B30F2DBB136}" type="presOf" srcId="{CAF9525C-136E-48CC-9989-0334FFA7608E}" destId="{B3148E08-5A68-49F6-9976-F1EB628B44DE}" srcOrd="0" destOrd="0" presId="urn:microsoft.com/office/officeart/2005/8/layout/bProcess3"/>
    <dgm:cxn modelId="{048B981A-1ADD-4C07-9E6A-FE430FBF076A}" type="presOf" srcId="{05DABF50-5E01-47F8-B4E0-39B01E7C8869}" destId="{ACB0A4CB-2CAB-48D8-A9BD-E57B08E78A94}" srcOrd="1"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34D12F21-17FF-4768-86C2-656F7793EA9E}" type="presOf" srcId="{9E19AC3D-3182-4F47-9F6C-ADDBFBFC6D64}" destId="{CFD8D632-C970-4090-8B0C-AA9EEAD5EF6A}" srcOrd="0" destOrd="0" presId="urn:microsoft.com/office/officeart/2005/8/layout/bProcess3"/>
    <dgm:cxn modelId="{5B2B1B27-DD66-4F3E-B221-0DFFDD94BE1B}" type="presOf" srcId="{2CCE7EE0-7BED-4683-8528-21EDED0B3222}" destId="{8E7B761A-0683-48AB-B1AC-FC1B380D0416}" srcOrd="1" destOrd="0" presId="urn:microsoft.com/office/officeart/2005/8/layout/bProcess3"/>
    <dgm:cxn modelId="{6FB64832-5998-44F1-97DE-D488E03250F8}" type="presOf" srcId="{C3790159-D714-4722-8944-33C098810BAE}" destId="{29CD0112-8DC7-4AEA-AAF2-6BFA18AE3207}" srcOrd="1" destOrd="0" presId="urn:microsoft.com/office/officeart/2005/8/layout/bProcess3"/>
    <dgm:cxn modelId="{228B6233-0147-4215-A8B7-1928E953AD5C}" type="presOf" srcId="{E9B79622-A8CE-4231-93F2-DD78326E0D50}" destId="{F9539932-EB82-42AC-A1D5-94BD71F534BC}" srcOrd="0" destOrd="0" presId="urn:microsoft.com/office/officeart/2005/8/layout/bProcess3"/>
    <dgm:cxn modelId="{7CE78538-E802-4E03-A22F-D22802A64A4E}" type="presOf" srcId="{406C482F-2C2E-4155-832D-E9C64CE4989F}" destId="{1E607D68-8A5D-4375-A155-F080599E8FBD}"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B1B5B939-9B39-452D-94FE-C06021306645}" type="presOf" srcId="{59F31292-03FC-4975-9E44-82246AE8366F}" destId="{9770E0A3-18D1-425A-8BB1-A9DFE06DD260}" srcOrd="0" destOrd="0" presId="urn:microsoft.com/office/officeart/2005/8/layout/bProcess3"/>
    <dgm:cxn modelId="{C121B93E-7C36-42B1-81A0-7F9118FEA463}" type="presOf" srcId="{E9B79622-A8CE-4231-93F2-DD78326E0D50}" destId="{B98A6F65-8509-40A6-99CD-1B61501649DB}" srcOrd="1" destOrd="0" presId="urn:microsoft.com/office/officeart/2005/8/layout/bProcess3"/>
    <dgm:cxn modelId="{2CEE8142-FE8F-4C37-BB47-9589A939491C}" type="presOf" srcId="{2CCE7EE0-7BED-4683-8528-21EDED0B3222}" destId="{C18F1613-E96C-4014-80AF-CCD52A823DAE}" srcOrd="0" destOrd="0" presId="urn:microsoft.com/office/officeart/2005/8/layout/bProcess3"/>
    <dgm:cxn modelId="{4D73FF42-8959-4007-9D70-64E5E19088B6}" type="presOf" srcId="{543D22BC-43CB-489C-B5E1-C99614B7ECDE}" destId="{38921646-E911-401B-8C64-1AB6D6D8A544}" srcOrd="1"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6DE13A45-F029-4BBF-AA46-C9314B2EF637}" type="presOf" srcId="{E43DFC76-D3A8-4B7C-A22D-815BF6A3A21A}" destId="{41294AD3-54F8-4610-B872-7DE963C8E545}"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ABD78A6C-7C5F-40D6-AFA7-D4055C334A78}" type="presOf" srcId="{CBDF7B75-83AC-481B-935C-29341ADF4436}" destId="{7C98DA4A-0CED-45E4-8ABD-E68D08BE9D10}" srcOrd="1" destOrd="0" presId="urn:microsoft.com/office/officeart/2005/8/layout/bProcess3"/>
    <dgm:cxn modelId="{3CED5B56-AE16-4CB1-B500-553477BC6945}" type="presOf" srcId="{05DABF50-5E01-47F8-B4E0-39B01E7C8869}" destId="{2E9A9868-844B-46E9-880D-201CFC75A164}" srcOrd="0" destOrd="0" presId="urn:microsoft.com/office/officeart/2005/8/layout/bProcess3"/>
    <dgm:cxn modelId="{896E9056-89B5-4E70-9CD9-C114B306F640}" type="presOf" srcId="{93797829-E2E5-4CCD-98EF-E627DF966E05}" destId="{28B6CC10-6D06-4C0D-AFFD-D8B03CD6575B}" srcOrd="0" destOrd="0" presId="urn:microsoft.com/office/officeart/2005/8/layout/bProcess3"/>
    <dgm:cxn modelId="{47A8A25A-8415-4219-A20E-D7ADA11BC9E6}" type="presOf" srcId="{59F31292-03FC-4975-9E44-82246AE8366F}" destId="{3C1D09B3-A3AB-42DF-AEE5-C277CD89E8AD}"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BB7BE987-D6E6-4989-BAAA-EDACD52030CA}" type="presOf" srcId="{C3790159-D714-4722-8944-33C098810BAE}" destId="{29A37BE8-5128-41B2-AD41-9845E24AE66F}" srcOrd="0" destOrd="0" presId="urn:microsoft.com/office/officeart/2005/8/layout/bProcess3"/>
    <dgm:cxn modelId="{42D7F387-9D46-45C5-BE5A-CEC9C860BC7C}" type="presOf" srcId="{CBDF7B75-83AC-481B-935C-29341ADF4436}" destId="{E41216BD-2170-469D-A183-1831D9C1504B}" srcOrd="0" destOrd="0" presId="urn:microsoft.com/office/officeart/2005/8/layout/bProcess3"/>
    <dgm:cxn modelId="{59A9108B-8136-42DF-8763-303A5ADB797E}" type="presOf" srcId="{AC395441-0EEA-4E07-B2D4-E060DDAA9F2D}" destId="{1A1D7847-5A6A-435C-B97E-4213C2FA1C9D}" srcOrd="0" destOrd="0" presId="urn:microsoft.com/office/officeart/2005/8/layout/bProcess3"/>
    <dgm:cxn modelId="{69F5628F-F2C3-4CA0-88A4-1593E0F7C1CE}" type="presOf" srcId="{E43DFC76-D3A8-4B7C-A22D-815BF6A3A21A}" destId="{9D584E9D-B7EB-491B-8019-B301A8842F6C}" srcOrd="1" destOrd="0" presId="urn:microsoft.com/office/officeart/2005/8/layout/bProcess3"/>
    <dgm:cxn modelId="{81E1BC9D-1CBB-4CD2-85A3-2E2593255FF1}" type="presOf" srcId="{AF233270-F21A-4A26-8178-4E5115523958}" destId="{FF9F0B70-A20B-40C2-A912-AD7867ADCD4F}" srcOrd="0" destOrd="0" presId="urn:microsoft.com/office/officeart/2005/8/layout/bProcess3"/>
    <dgm:cxn modelId="{D12C1D9E-2E71-4C93-9FA3-8B6684ED5BE1}" type="presOf" srcId="{70CC17D4-5C48-48DA-ACE6-71C73F850C7D}" destId="{CD718644-B56A-4692-AD21-71B27DB97889}" srcOrd="0" destOrd="0" presId="urn:microsoft.com/office/officeart/2005/8/layout/bProcess3"/>
    <dgm:cxn modelId="{8E1C529E-F878-47B1-A0C0-C007664BD633}" type="presOf" srcId="{83C0B441-C797-415E-A65B-0C469A7A79BF}" destId="{BAF460D8-7D51-4653-AD53-8605523A36FB}" srcOrd="1"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D6F7FEA4-40A4-4F3D-9819-3F6BAC111F0A}" type="presOf" srcId="{117B0F23-A03B-4CFD-9C86-D4DFDC93BD93}" destId="{7571A07D-0922-4DEF-BDD0-03569C48B3DC}" srcOrd="0" destOrd="0" presId="urn:microsoft.com/office/officeart/2005/8/layout/bProcess3"/>
    <dgm:cxn modelId="{8146F3AA-DD46-4F26-9CFC-179A201B927F}" type="presOf" srcId="{543D22BC-43CB-489C-B5E1-C99614B7ECDE}" destId="{81AB3C69-ADF8-43A7-A628-D99BDB2D35D7}" srcOrd="0" destOrd="0" presId="urn:microsoft.com/office/officeart/2005/8/layout/bProcess3"/>
    <dgm:cxn modelId="{23ED4DAB-7FDB-47E9-8BBB-2ACD59D9A624}" type="presOf" srcId="{1E5AA7CC-F449-4CBD-BE26-C743818C283E}" destId="{4251E193-1665-4919-82A8-CFC0F67B21F5}" srcOrd="0" destOrd="0" presId="urn:microsoft.com/office/officeart/2005/8/layout/bProcess3"/>
    <dgm:cxn modelId="{282711B9-8A3A-4D2C-ADEE-FFFF887811F8}" type="presOf" srcId="{2B3D4530-A04D-4B04-99FC-8C482523F9A8}" destId="{FFD2B477-CD81-47F6-A430-11ACABCD138E}" srcOrd="0" destOrd="0" presId="urn:microsoft.com/office/officeart/2005/8/layout/bProcess3"/>
    <dgm:cxn modelId="{4532F1BA-0FBB-4FAA-B97E-5814A69FCFA3}" type="presOf" srcId="{642E760C-35B5-4A45-97AF-F662007973B3}" destId="{E880EAC9-ABB6-4E25-AF07-2587734CA030}"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04A48DC3-D09A-4730-94A3-E38080175687}" type="presOf" srcId="{76A04998-FDD8-4495-A60E-269014C316F5}" destId="{41DADC27-7A8B-4C0E-BEEB-B98F4F209D87}"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AA67E8CA-29DE-47DA-B5F6-FC33A0871439}" type="presOf" srcId="{E690AC52-9EB2-42B2-AB7C-679A2FE60742}" destId="{A791FE99-48F7-452B-8E9E-03D650CD2E1A}" srcOrd="0" destOrd="0" presId="urn:microsoft.com/office/officeart/2005/8/layout/bProcess3"/>
    <dgm:cxn modelId="{7472FACF-6143-430D-83D2-F684127F218F}" type="presOf" srcId="{378B1CBB-59A4-4B24-85BC-7063A0FCE0D0}" destId="{29AECE82-E3E1-4AC3-A981-80060B0261C8}" srcOrd="0" destOrd="0" presId="urn:microsoft.com/office/officeart/2005/8/layout/bProcess3"/>
    <dgm:cxn modelId="{BAAA06D2-9009-4D1D-A042-6E8A50486827}" type="presOf" srcId="{326EA09B-8DAC-4D60-8B52-E5E02E5FC560}" destId="{B060BEB2-B509-4833-8FA8-21A3130A829E}" srcOrd="0" destOrd="0" presId="urn:microsoft.com/office/officeart/2005/8/layout/bProcess3"/>
    <dgm:cxn modelId="{99818DD2-077E-4BD9-BB8B-A7FB0D2FAC02}" type="presOf" srcId="{1E5AA7CC-F449-4CBD-BE26-C743818C283E}" destId="{181CFCA4-E040-42A2-AC18-FE928C7C1879}" srcOrd="1" destOrd="0" presId="urn:microsoft.com/office/officeart/2005/8/layout/bProcess3"/>
    <dgm:cxn modelId="{3E5D92D2-5572-44B2-9FD8-E07EE1989D5E}" type="presOf" srcId="{6A6709C0-220F-4CEC-8447-FC3CAB1933DA}" destId="{EAE6AC97-7A7A-4657-ADF8-86FA893D6AF0}" srcOrd="0" destOrd="0" presId="urn:microsoft.com/office/officeart/2005/8/layout/bProcess3"/>
    <dgm:cxn modelId="{5A6CA6DF-35C8-4A1F-A11F-76C68712C12A}" type="presOf" srcId="{CAF9525C-136E-48CC-9989-0334FFA7608E}" destId="{97A8E0EB-4DC3-48A1-9913-174DB80F3AB7}" srcOrd="1" destOrd="0" presId="urn:microsoft.com/office/officeart/2005/8/layout/bProcess3"/>
    <dgm:cxn modelId="{CB7BF1E0-8E53-4B09-874D-BA755E5B14EF}" type="presOf" srcId="{7BC64EAE-82B3-499F-86BE-1791A1234C3E}" destId="{9360CA73-0B07-4FCC-8665-A26A74F8216E}"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4AB1F7E1-2B35-4A32-BDFB-935575BDE17A}" type="presOf" srcId="{0C0C4FC2-EEE7-4F9F-A83F-927B965FEBF9}" destId="{B74121CE-F654-4EE3-BFC6-E16C86ECF8CE}" srcOrd="0" destOrd="0" presId="urn:microsoft.com/office/officeart/2005/8/layout/bProcess3"/>
    <dgm:cxn modelId="{508C26E2-37ED-4EBA-8C8F-F0FCE9872A45}" srcId="{642E760C-35B5-4A45-97AF-F662007973B3}" destId="{0C0C4FC2-EEE7-4F9F-A83F-927B965FEBF9}" srcOrd="3" destOrd="0" parTransId="{F43B5561-E6E4-4196-A5D1-C75512DC9CC5}" sibTransId="{05DABF50-5E01-47F8-B4E0-39B01E7C8869}"/>
    <dgm:cxn modelId="{F0637DED-E347-4C2B-B240-23E55021FDBC}" srcId="{642E760C-35B5-4A45-97AF-F662007973B3}" destId="{9E19AC3D-3182-4F47-9F6C-ADDBFBFC6D64}" srcOrd="6" destOrd="0" parTransId="{5A120620-3930-484E-8A40-C32F3330E081}" sibTransId="{2B3D4530-A04D-4B04-99FC-8C482523F9A8}"/>
    <dgm:cxn modelId="{CA8F2CF4-74C9-42BF-B1A1-DDD31F17A319}" type="presOf" srcId="{AC395441-0EEA-4E07-B2D4-E060DDAA9F2D}" destId="{28ACECD4-B0A5-4362-9136-5CDB7D0ACB9E}" srcOrd="1"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CC24D3F9-20F8-4957-9285-A84C02B29CF5}" type="presOf" srcId="{2B3D4530-A04D-4B04-99FC-8C482523F9A8}" destId="{AF4C726B-6F36-4061-B4A2-A768CA56AB29}" srcOrd="1" destOrd="0" presId="urn:microsoft.com/office/officeart/2005/8/layout/bProcess3"/>
    <dgm:cxn modelId="{74F4934D-8A50-4718-9E59-FC39507CCFB8}" type="presParOf" srcId="{E880EAC9-ABB6-4E25-AF07-2587734CA030}" destId="{9360CA73-0B07-4FCC-8665-A26A74F8216E}" srcOrd="0" destOrd="0" presId="urn:microsoft.com/office/officeart/2005/8/layout/bProcess3"/>
    <dgm:cxn modelId="{A413A405-E6CB-44B2-9FA4-2670518E81CC}" type="presParOf" srcId="{E880EAC9-ABB6-4E25-AF07-2587734CA030}" destId="{7D079010-02C0-4FA3-91E7-3ED721C0844C}" srcOrd="1" destOrd="0" presId="urn:microsoft.com/office/officeart/2005/8/layout/bProcess3"/>
    <dgm:cxn modelId="{6AAE9527-B770-4E68-AA60-03682E696E88}" type="presParOf" srcId="{7D079010-02C0-4FA3-91E7-3ED721C0844C}" destId="{BAF460D8-7D51-4653-AD53-8605523A36FB}" srcOrd="0" destOrd="0" presId="urn:microsoft.com/office/officeart/2005/8/layout/bProcess3"/>
    <dgm:cxn modelId="{C7518538-444C-47C5-A2F7-074628E0702D}" type="presParOf" srcId="{E880EAC9-ABB6-4E25-AF07-2587734CA030}" destId="{B060BEB2-B509-4833-8FA8-21A3130A829E}" srcOrd="2" destOrd="0" presId="urn:microsoft.com/office/officeart/2005/8/layout/bProcess3"/>
    <dgm:cxn modelId="{A3083AC3-8EAE-43BF-9086-313F9D5D4B19}" type="presParOf" srcId="{E880EAC9-ABB6-4E25-AF07-2587734CA030}" destId="{4251E193-1665-4919-82A8-CFC0F67B21F5}" srcOrd="3" destOrd="0" presId="urn:microsoft.com/office/officeart/2005/8/layout/bProcess3"/>
    <dgm:cxn modelId="{22247F14-DF17-4D97-BEDE-478A909E6982}" type="presParOf" srcId="{4251E193-1665-4919-82A8-CFC0F67B21F5}" destId="{181CFCA4-E040-42A2-AC18-FE928C7C1879}" srcOrd="0" destOrd="0" presId="urn:microsoft.com/office/officeart/2005/8/layout/bProcess3"/>
    <dgm:cxn modelId="{A69516E2-4729-4B4D-A3F5-B6B604A943C2}" type="presParOf" srcId="{E880EAC9-ABB6-4E25-AF07-2587734CA030}" destId="{A791FE99-48F7-452B-8E9E-03D650CD2E1A}" srcOrd="4" destOrd="0" presId="urn:microsoft.com/office/officeart/2005/8/layout/bProcess3"/>
    <dgm:cxn modelId="{0E63B1C4-5352-40B4-A6C5-41C6BE24AC48}" type="presParOf" srcId="{E880EAC9-ABB6-4E25-AF07-2587734CA030}" destId="{C18F1613-E96C-4014-80AF-CCD52A823DAE}" srcOrd="5" destOrd="0" presId="urn:microsoft.com/office/officeart/2005/8/layout/bProcess3"/>
    <dgm:cxn modelId="{F4742915-5608-4224-93E5-E2E35F79D119}" type="presParOf" srcId="{C18F1613-E96C-4014-80AF-CCD52A823DAE}" destId="{8E7B761A-0683-48AB-B1AC-FC1B380D0416}" srcOrd="0" destOrd="0" presId="urn:microsoft.com/office/officeart/2005/8/layout/bProcess3"/>
    <dgm:cxn modelId="{DB67F1B0-C0CC-44DB-AACB-2FA5654A5E45}" type="presParOf" srcId="{E880EAC9-ABB6-4E25-AF07-2587734CA030}" destId="{B74121CE-F654-4EE3-BFC6-E16C86ECF8CE}" srcOrd="6" destOrd="0" presId="urn:microsoft.com/office/officeart/2005/8/layout/bProcess3"/>
    <dgm:cxn modelId="{27962386-FD50-40B3-9BD5-A64098C356C7}" type="presParOf" srcId="{E880EAC9-ABB6-4E25-AF07-2587734CA030}" destId="{2E9A9868-844B-46E9-880D-201CFC75A164}" srcOrd="7" destOrd="0" presId="urn:microsoft.com/office/officeart/2005/8/layout/bProcess3"/>
    <dgm:cxn modelId="{1E92070E-6DE4-4AE5-8637-E407BFCED25F}" type="presParOf" srcId="{2E9A9868-844B-46E9-880D-201CFC75A164}" destId="{ACB0A4CB-2CAB-48D8-A9BD-E57B08E78A94}" srcOrd="0" destOrd="0" presId="urn:microsoft.com/office/officeart/2005/8/layout/bProcess3"/>
    <dgm:cxn modelId="{0DBEF9B5-CE97-465A-9DFE-4D64D72879B1}" type="presParOf" srcId="{E880EAC9-ABB6-4E25-AF07-2587734CA030}" destId="{FF9F0B70-A20B-40C2-A912-AD7867ADCD4F}" srcOrd="8" destOrd="0" presId="urn:microsoft.com/office/officeart/2005/8/layout/bProcess3"/>
    <dgm:cxn modelId="{22FD8173-E203-47F0-B79A-712F70113894}" type="presParOf" srcId="{E880EAC9-ABB6-4E25-AF07-2587734CA030}" destId="{29A37BE8-5128-41B2-AD41-9845E24AE66F}" srcOrd="9" destOrd="0" presId="urn:microsoft.com/office/officeart/2005/8/layout/bProcess3"/>
    <dgm:cxn modelId="{DA07F657-4C1A-4E76-9E1E-8E7EFF4ECE19}" type="presParOf" srcId="{29A37BE8-5128-41B2-AD41-9845E24AE66F}" destId="{29CD0112-8DC7-4AEA-AAF2-6BFA18AE3207}" srcOrd="0" destOrd="0" presId="urn:microsoft.com/office/officeart/2005/8/layout/bProcess3"/>
    <dgm:cxn modelId="{1213EE54-E1F2-4CC1-AFA1-FF6704C0A3A0}" type="presParOf" srcId="{E880EAC9-ABB6-4E25-AF07-2587734CA030}" destId="{41DADC27-7A8B-4C0E-BEEB-B98F4F209D87}" srcOrd="10" destOrd="0" presId="urn:microsoft.com/office/officeart/2005/8/layout/bProcess3"/>
    <dgm:cxn modelId="{3E031C48-AAA2-42D8-AAAA-DB765CDA3C17}" type="presParOf" srcId="{E880EAC9-ABB6-4E25-AF07-2587734CA030}" destId="{81AB3C69-ADF8-43A7-A628-D99BDB2D35D7}" srcOrd="11" destOrd="0" presId="urn:microsoft.com/office/officeart/2005/8/layout/bProcess3"/>
    <dgm:cxn modelId="{963ABCDA-1B4F-46EF-BF3E-74B550C0B88A}" type="presParOf" srcId="{81AB3C69-ADF8-43A7-A628-D99BDB2D35D7}" destId="{38921646-E911-401B-8C64-1AB6D6D8A544}" srcOrd="0" destOrd="0" presId="urn:microsoft.com/office/officeart/2005/8/layout/bProcess3"/>
    <dgm:cxn modelId="{FA9E859D-E0D6-4B0D-BECA-71B69E399961}" type="presParOf" srcId="{E880EAC9-ABB6-4E25-AF07-2587734CA030}" destId="{CFD8D632-C970-4090-8B0C-AA9EEAD5EF6A}" srcOrd="12" destOrd="0" presId="urn:microsoft.com/office/officeart/2005/8/layout/bProcess3"/>
    <dgm:cxn modelId="{FDE49713-7DF7-4CC1-B57D-63A712AC5FF9}" type="presParOf" srcId="{E880EAC9-ABB6-4E25-AF07-2587734CA030}" destId="{FFD2B477-CD81-47F6-A430-11ACABCD138E}" srcOrd="13" destOrd="0" presId="urn:microsoft.com/office/officeart/2005/8/layout/bProcess3"/>
    <dgm:cxn modelId="{42D6D410-A850-44DD-91A8-4D423A9A0B09}" type="presParOf" srcId="{FFD2B477-CD81-47F6-A430-11ACABCD138E}" destId="{AF4C726B-6F36-4061-B4A2-A768CA56AB29}" srcOrd="0" destOrd="0" presId="urn:microsoft.com/office/officeart/2005/8/layout/bProcess3"/>
    <dgm:cxn modelId="{58E0FF37-EFAC-46B3-8A0C-14F10FCD6243}" type="presParOf" srcId="{E880EAC9-ABB6-4E25-AF07-2587734CA030}" destId="{28B6CC10-6D06-4C0D-AFFD-D8B03CD6575B}" srcOrd="14" destOrd="0" presId="urn:microsoft.com/office/officeart/2005/8/layout/bProcess3"/>
    <dgm:cxn modelId="{D44AC41C-F43F-4564-9EE3-C0A9150C30B7}" type="presParOf" srcId="{E880EAC9-ABB6-4E25-AF07-2587734CA030}" destId="{F9539932-EB82-42AC-A1D5-94BD71F534BC}" srcOrd="15" destOrd="0" presId="urn:microsoft.com/office/officeart/2005/8/layout/bProcess3"/>
    <dgm:cxn modelId="{FDDAC40D-0B33-446F-8E0D-BAD22A130785}" type="presParOf" srcId="{F9539932-EB82-42AC-A1D5-94BD71F534BC}" destId="{B98A6F65-8509-40A6-99CD-1B61501649DB}" srcOrd="0" destOrd="0" presId="urn:microsoft.com/office/officeart/2005/8/layout/bProcess3"/>
    <dgm:cxn modelId="{E30B8877-9B71-418E-8048-9C7C83EF3A2C}" type="presParOf" srcId="{E880EAC9-ABB6-4E25-AF07-2587734CA030}" destId="{1E607D68-8A5D-4375-A155-F080599E8FBD}" srcOrd="16" destOrd="0" presId="urn:microsoft.com/office/officeart/2005/8/layout/bProcess3"/>
    <dgm:cxn modelId="{5CCF48F6-38F2-4E3C-A37E-87E810E91392}" type="presParOf" srcId="{E880EAC9-ABB6-4E25-AF07-2587734CA030}" destId="{B3148E08-5A68-49F6-9976-F1EB628B44DE}" srcOrd="17" destOrd="0" presId="urn:microsoft.com/office/officeart/2005/8/layout/bProcess3"/>
    <dgm:cxn modelId="{94D04DE9-AF6B-4A8E-83B3-BC7959E2652F}" type="presParOf" srcId="{B3148E08-5A68-49F6-9976-F1EB628B44DE}" destId="{97A8E0EB-4DC3-48A1-9913-174DB80F3AB7}" srcOrd="0" destOrd="0" presId="urn:microsoft.com/office/officeart/2005/8/layout/bProcess3"/>
    <dgm:cxn modelId="{76952F88-6B09-4BA3-AB82-D608D74509A3}" type="presParOf" srcId="{E880EAC9-ABB6-4E25-AF07-2587734CA030}" destId="{7B0C1197-5CF5-4869-9373-C64EA73610C7}" srcOrd="18" destOrd="0" presId="urn:microsoft.com/office/officeart/2005/8/layout/bProcess3"/>
    <dgm:cxn modelId="{07901E77-8930-482B-88E8-D4F3E0C7B230}" type="presParOf" srcId="{E880EAC9-ABB6-4E25-AF07-2587734CA030}" destId="{41294AD3-54F8-4610-B872-7DE963C8E545}" srcOrd="19" destOrd="0" presId="urn:microsoft.com/office/officeart/2005/8/layout/bProcess3"/>
    <dgm:cxn modelId="{BF96765B-E3A9-4F71-9E04-5C1E5FDEC6FA}" type="presParOf" srcId="{41294AD3-54F8-4610-B872-7DE963C8E545}" destId="{9D584E9D-B7EB-491B-8019-B301A8842F6C}" srcOrd="0" destOrd="0" presId="urn:microsoft.com/office/officeart/2005/8/layout/bProcess3"/>
    <dgm:cxn modelId="{61DF0A4F-AF7B-4790-B734-4E7C5DDC94B9}" type="presParOf" srcId="{E880EAC9-ABB6-4E25-AF07-2587734CA030}" destId="{CD718644-B56A-4692-AD21-71B27DB97889}" srcOrd="20" destOrd="0" presId="urn:microsoft.com/office/officeart/2005/8/layout/bProcess3"/>
    <dgm:cxn modelId="{F8B073D6-C77D-4EC0-9E23-B8F9CD3C56A0}" type="presParOf" srcId="{E880EAC9-ABB6-4E25-AF07-2587734CA030}" destId="{E41216BD-2170-469D-A183-1831D9C1504B}" srcOrd="21" destOrd="0" presId="urn:microsoft.com/office/officeart/2005/8/layout/bProcess3"/>
    <dgm:cxn modelId="{C3F77F01-1091-4805-AC88-17E26052DC75}" type="presParOf" srcId="{E41216BD-2170-469D-A183-1831D9C1504B}" destId="{7C98DA4A-0CED-45E4-8ABD-E68D08BE9D10}" srcOrd="0" destOrd="0" presId="urn:microsoft.com/office/officeart/2005/8/layout/bProcess3"/>
    <dgm:cxn modelId="{0BDF2628-9DBE-44BB-A504-605E811592FD}" type="presParOf" srcId="{E880EAC9-ABB6-4E25-AF07-2587734CA030}" destId="{7571A07D-0922-4DEF-BDD0-03569C48B3DC}" srcOrd="22" destOrd="0" presId="urn:microsoft.com/office/officeart/2005/8/layout/bProcess3"/>
    <dgm:cxn modelId="{79B37958-8B66-482F-B2F3-9EE52AEC2BDE}" type="presParOf" srcId="{E880EAC9-ABB6-4E25-AF07-2587734CA030}" destId="{1A1D7847-5A6A-435C-B97E-4213C2FA1C9D}" srcOrd="23" destOrd="0" presId="urn:microsoft.com/office/officeart/2005/8/layout/bProcess3"/>
    <dgm:cxn modelId="{89FC60C6-D46D-401E-94A0-828E51FDCD58}" type="presParOf" srcId="{1A1D7847-5A6A-435C-B97E-4213C2FA1C9D}" destId="{28ACECD4-B0A5-4362-9136-5CDB7D0ACB9E}" srcOrd="0" destOrd="0" presId="urn:microsoft.com/office/officeart/2005/8/layout/bProcess3"/>
    <dgm:cxn modelId="{37C89E5A-CEF3-41FA-9D71-E6ADB227797E}" type="presParOf" srcId="{E880EAC9-ABB6-4E25-AF07-2587734CA030}" destId="{EAE6AC97-7A7A-4657-ADF8-86FA893D6AF0}" srcOrd="24" destOrd="0" presId="urn:microsoft.com/office/officeart/2005/8/layout/bProcess3"/>
    <dgm:cxn modelId="{7CE7037D-BA91-4FA8-8E6B-8E09B8F526C7}" type="presParOf" srcId="{E880EAC9-ABB6-4E25-AF07-2587734CA030}" destId="{9770E0A3-18D1-425A-8BB1-A9DFE06DD260}" srcOrd="25" destOrd="0" presId="urn:microsoft.com/office/officeart/2005/8/layout/bProcess3"/>
    <dgm:cxn modelId="{1C79D327-1816-42EC-9D45-73BBE9355D6F}" type="presParOf" srcId="{9770E0A3-18D1-425A-8BB1-A9DFE06DD260}" destId="{3C1D09B3-A3AB-42DF-AEE5-C277CD89E8AD}" srcOrd="0" destOrd="0" presId="urn:microsoft.com/office/officeart/2005/8/layout/bProcess3"/>
    <dgm:cxn modelId="{EBAA89FF-A7A1-4EE0-BBF9-7B64E065E09F}"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1749D110-A7B6-40F3-B905-6384E0E31B68}" type="presOf" srcId="{83C0B441-C797-415E-A65B-0C469A7A79BF}" destId="{7D079010-02C0-4FA3-91E7-3ED721C0844C}" srcOrd="0" destOrd="0" presId="urn:microsoft.com/office/officeart/2005/8/layout/bProcess3"/>
    <dgm:cxn modelId="{E48A1413-C481-4340-AEC8-6AC7F9A2135C}" type="presOf" srcId="{326EA09B-8DAC-4D60-8B52-E5E02E5FC560}" destId="{B060BEB2-B509-4833-8FA8-21A3130A829E}" srcOrd="0" destOrd="0" presId="urn:microsoft.com/office/officeart/2005/8/layout/bProcess3"/>
    <dgm:cxn modelId="{6C118A13-6F6C-48A4-AD34-8F866EA295BE}" type="presOf" srcId="{AF233270-F21A-4A26-8178-4E5115523958}" destId="{FF9F0B70-A20B-40C2-A912-AD7867ADCD4F}" srcOrd="0" destOrd="0" presId="urn:microsoft.com/office/officeart/2005/8/layout/bProcess3"/>
    <dgm:cxn modelId="{FF74A813-2857-4CEE-AAB0-9D6A8A0CFD33}" type="presOf" srcId="{543D22BC-43CB-489C-B5E1-C99614B7ECDE}" destId="{81AB3C69-ADF8-43A7-A628-D99BDB2D35D7}"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F0B33922-D210-4185-855A-88530FEC908D}" type="presOf" srcId="{59F31292-03FC-4975-9E44-82246AE8366F}" destId="{3C1D09B3-A3AB-42DF-AEE5-C277CD89E8AD}" srcOrd="1" destOrd="0" presId="urn:microsoft.com/office/officeart/2005/8/layout/bProcess3"/>
    <dgm:cxn modelId="{555ABB32-38F4-4608-B13E-115AC9BF21C7}" type="presOf" srcId="{E690AC52-9EB2-42B2-AB7C-679A2FE60742}" destId="{A791FE99-48F7-452B-8E9E-03D650CD2E1A}" srcOrd="0" destOrd="0" presId="urn:microsoft.com/office/officeart/2005/8/layout/bProcess3"/>
    <dgm:cxn modelId="{4DFD9933-3C18-4BF5-8BC7-10A5C73E5E9E}" type="presOf" srcId="{1E5AA7CC-F449-4CBD-BE26-C743818C283E}" destId="{181CFCA4-E040-42A2-AC18-FE928C7C1879}" srcOrd="1"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FD0FF160-93E8-4F0C-B13F-1A51247D7C84}" type="presOf" srcId="{1E5AA7CC-F449-4CBD-BE26-C743818C283E}" destId="{4251E193-1665-4919-82A8-CFC0F67B21F5}"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C8B2A746-9BCD-4945-B6BC-CD2341589E73}" type="presOf" srcId="{59F31292-03FC-4975-9E44-82246AE8366F}" destId="{9770E0A3-18D1-425A-8BB1-A9DFE06DD260}" srcOrd="0" destOrd="0" presId="urn:microsoft.com/office/officeart/2005/8/layout/bProcess3"/>
    <dgm:cxn modelId="{9879F466-28F9-4102-A821-5CA116DE1409}" type="presOf" srcId="{93797829-E2E5-4CCD-98EF-E627DF966E05}" destId="{28B6CC10-6D06-4C0D-AFFD-D8B03CD6575B}"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7BFC7669-BA57-4BB2-91FB-71A3B6376934}" type="presOf" srcId="{2B3D4530-A04D-4B04-99FC-8C482523F9A8}" destId="{AF4C726B-6F36-4061-B4A2-A768CA56AB29}" srcOrd="1" destOrd="0" presId="urn:microsoft.com/office/officeart/2005/8/layout/bProcess3"/>
    <dgm:cxn modelId="{18CBBB69-304E-473B-AB0D-439C7A26686B}" srcId="{642E760C-35B5-4A45-97AF-F662007973B3}" destId="{70CC17D4-5C48-48DA-ACE6-71C73F850C7D}" srcOrd="10" destOrd="0" parTransId="{9E705F19-F628-472F-BDFD-9010C2470E13}" sibTransId="{CBDF7B75-83AC-481B-935C-29341ADF4436}"/>
    <dgm:cxn modelId="{082ECD4C-7027-4D8E-87B6-A96867BA1F07}" type="presOf" srcId="{AC395441-0EEA-4E07-B2D4-E060DDAA9F2D}" destId="{28ACECD4-B0A5-4362-9136-5CDB7D0ACB9E}" srcOrd="1" destOrd="0" presId="urn:microsoft.com/office/officeart/2005/8/layout/bProcess3"/>
    <dgm:cxn modelId="{F2B7DA6C-B414-47BE-B64B-837DFB8E4B05}" type="presOf" srcId="{642E760C-35B5-4A45-97AF-F662007973B3}" destId="{E880EAC9-ABB6-4E25-AF07-2587734CA030}" srcOrd="0" destOrd="0" presId="urn:microsoft.com/office/officeart/2005/8/layout/bProcess3"/>
    <dgm:cxn modelId="{005F0952-E958-4B34-BC17-D00949F481DC}" type="presOf" srcId="{76A04998-FDD8-4495-A60E-269014C316F5}" destId="{41DADC27-7A8B-4C0E-BEEB-B98F4F209D87}" srcOrd="0" destOrd="0" presId="urn:microsoft.com/office/officeart/2005/8/layout/bProcess3"/>
    <dgm:cxn modelId="{D3FF1754-3C25-4705-94D5-4A3C2C6F20C8}" type="presOf" srcId="{C3790159-D714-4722-8944-33C098810BAE}" destId="{29A37BE8-5128-41B2-AD41-9845E24AE66F}" srcOrd="0" destOrd="0" presId="urn:microsoft.com/office/officeart/2005/8/layout/bProcess3"/>
    <dgm:cxn modelId="{E79EF254-DA0E-4E9A-B5F2-3B6D6D187B44}" type="presOf" srcId="{406C482F-2C2E-4155-832D-E9C64CE4989F}" destId="{1E607D68-8A5D-4375-A155-F080599E8FBD}" srcOrd="0" destOrd="0" presId="urn:microsoft.com/office/officeart/2005/8/layout/bProcess3"/>
    <dgm:cxn modelId="{E487B576-EFE3-4FF6-AED5-586FF6CD67D0}" type="presOf" srcId="{6A6709C0-220F-4CEC-8447-FC3CAB1933DA}" destId="{EAE6AC97-7A7A-4657-ADF8-86FA893D6AF0}" srcOrd="0" destOrd="0" presId="urn:microsoft.com/office/officeart/2005/8/layout/bProcess3"/>
    <dgm:cxn modelId="{D35C9E58-4969-4076-939B-A2D0FCC5BF9A}" type="presOf" srcId="{2CCE7EE0-7BED-4683-8528-21EDED0B3222}" destId="{8E7B761A-0683-48AB-B1AC-FC1B380D0416}" srcOrd="1" destOrd="0" presId="urn:microsoft.com/office/officeart/2005/8/layout/bProcess3"/>
    <dgm:cxn modelId="{9FD7437D-200E-4E58-9C6A-E778FC0BE236}" type="presOf" srcId="{2CCE7EE0-7BED-4683-8528-21EDED0B3222}" destId="{C18F1613-E96C-4014-80AF-CCD52A823DAE}" srcOrd="0" destOrd="0" presId="urn:microsoft.com/office/officeart/2005/8/layout/bProcess3"/>
    <dgm:cxn modelId="{55BE787D-CCDC-4FFA-855F-E3B456EE99CB}" type="presOf" srcId="{CBDF7B75-83AC-481B-935C-29341ADF4436}" destId="{E41216BD-2170-469D-A183-1831D9C1504B}"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F224DD88-34B2-4A26-A725-38E78676E8AC}" type="presOf" srcId="{CBDF7B75-83AC-481B-935C-29341ADF4436}" destId="{7C98DA4A-0CED-45E4-8ABD-E68D08BE9D10}" srcOrd="1" destOrd="0" presId="urn:microsoft.com/office/officeart/2005/8/layout/bProcess3"/>
    <dgm:cxn modelId="{A022A68B-1273-471E-B4C4-CCF4271F641B}" type="presOf" srcId="{7BC64EAE-82B3-499F-86BE-1791A1234C3E}" destId="{9360CA73-0B07-4FCC-8665-A26A74F8216E}" srcOrd="0" destOrd="0" presId="urn:microsoft.com/office/officeart/2005/8/layout/bProcess3"/>
    <dgm:cxn modelId="{E710EC91-3D62-4DEE-8A12-789C20B51A75}" type="presOf" srcId="{E43DFC76-D3A8-4B7C-A22D-815BF6A3A21A}" destId="{9D584E9D-B7EB-491B-8019-B301A8842F6C}" srcOrd="1" destOrd="0" presId="urn:microsoft.com/office/officeart/2005/8/layout/bProcess3"/>
    <dgm:cxn modelId="{7889A192-5523-477D-AC13-B458E1738851}" type="presOf" srcId="{117B0F23-A03B-4CFD-9C86-D4DFDC93BD93}" destId="{7571A07D-0922-4DEF-BDD0-03569C48B3DC}" srcOrd="0" destOrd="0" presId="urn:microsoft.com/office/officeart/2005/8/layout/bProcess3"/>
    <dgm:cxn modelId="{A66B2796-AE62-49DA-9082-F61D99E429E0}" type="presOf" srcId="{E9B79622-A8CE-4231-93F2-DD78326E0D50}" destId="{F9539932-EB82-42AC-A1D5-94BD71F534BC}"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E23B80AD-5585-43FE-8160-9F199E262D96}" type="presOf" srcId="{CAF9525C-136E-48CC-9989-0334FFA7608E}" destId="{97A8E0EB-4DC3-48A1-9913-174DB80F3AB7}" srcOrd="1" destOrd="0" presId="urn:microsoft.com/office/officeart/2005/8/layout/bProcess3"/>
    <dgm:cxn modelId="{077E34AE-C658-4378-9736-BCECB08A37BA}" type="presOf" srcId="{C3790159-D714-4722-8944-33C098810BAE}" destId="{29CD0112-8DC7-4AEA-AAF2-6BFA18AE3207}" srcOrd="1" destOrd="0" presId="urn:microsoft.com/office/officeart/2005/8/layout/bProcess3"/>
    <dgm:cxn modelId="{F147A7AF-33AC-4E86-8127-27B24BF053DE}" type="presOf" srcId="{70CC17D4-5C48-48DA-ACE6-71C73F850C7D}" destId="{CD718644-B56A-4692-AD21-71B27DB97889}"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411391C5-C868-4033-8B9F-00A058106B15}" type="presOf" srcId="{AC395441-0EEA-4E07-B2D4-E060DDAA9F2D}" destId="{1A1D7847-5A6A-435C-B97E-4213C2FA1C9D}"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150C6FD4-B2A1-43D3-B821-1BADE4912D71}" type="presOf" srcId="{543D22BC-43CB-489C-B5E1-C99614B7ECDE}" destId="{38921646-E911-401B-8C64-1AB6D6D8A544}" srcOrd="1" destOrd="0" presId="urn:microsoft.com/office/officeart/2005/8/layout/bProcess3"/>
    <dgm:cxn modelId="{C0A7A4D4-2230-4CE1-A4F4-5998227A8F37}" type="presOf" srcId="{2B3D4530-A04D-4B04-99FC-8C482523F9A8}" destId="{FFD2B477-CD81-47F6-A430-11ACABCD138E}" srcOrd="0" destOrd="0" presId="urn:microsoft.com/office/officeart/2005/8/layout/bProcess3"/>
    <dgm:cxn modelId="{4E25BBD5-5209-4533-B7EA-F764CC43E528}" type="presOf" srcId="{1F56BBB2-CF03-473C-89F3-EAAF0870895B}" destId="{7B0C1197-5CF5-4869-9373-C64EA73610C7}" srcOrd="0" destOrd="0" presId="urn:microsoft.com/office/officeart/2005/8/layout/bProcess3"/>
    <dgm:cxn modelId="{42FD48D6-7858-4F27-BDC7-0CA0728197AD}" type="presOf" srcId="{9E19AC3D-3182-4F47-9F6C-ADDBFBFC6D64}" destId="{CFD8D632-C970-4090-8B0C-AA9EEAD5EF6A}" srcOrd="0" destOrd="0" presId="urn:microsoft.com/office/officeart/2005/8/layout/bProcess3"/>
    <dgm:cxn modelId="{C76FCFD6-14D5-4691-B2BA-083A61032424}" type="presOf" srcId="{83C0B441-C797-415E-A65B-0C469A7A79BF}" destId="{BAF460D8-7D51-4653-AD53-8605523A36FB}" srcOrd="1" destOrd="0" presId="urn:microsoft.com/office/officeart/2005/8/layout/bProcess3"/>
    <dgm:cxn modelId="{C2711CD8-60C0-4B24-8BD8-5150FD651EC0}" type="presOf" srcId="{0C0C4FC2-EEE7-4F9F-A83F-927B965FEBF9}" destId="{B74121CE-F654-4EE3-BFC6-E16C86ECF8CE}" srcOrd="0" destOrd="0" presId="urn:microsoft.com/office/officeart/2005/8/layout/bProcess3"/>
    <dgm:cxn modelId="{A0BC9AD9-A42E-4A11-BF4D-2EA6A3004A6D}" type="presOf" srcId="{05DABF50-5E01-47F8-B4E0-39B01E7C8869}" destId="{2E9A9868-844B-46E9-880D-201CFC75A164}" srcOrd="0" destOrd="0" presId="urn:microsoft.com/office/officeart/2005/8/layout/bProcess3"/>
    <dgm:cxn modelId="{185A0BDC-3288-4E63-92D0-56940FA10350}" type="presOf" srcId="{E43DFC76-D3A8-4B7C-A22D-815BF6A3A21A}" destId="{41294AD3-54F8-4610-B872-7DE963C8E545}" srcOrd="0" destOrd="0" presId="urn:microsoft.com/office/officeart/2005/8/layout/bProcess3"/>
    <dgm:cxn modelId="{57FDB0DE-F439-43A4-92FC-437DD3F05ED1}" type="presOf" srcId="{378B1CBB-59A4-4B24-85BC-7063A0FCE0D0}" destId="{29AECE82-E3E1-4AC3-A981-80060B0261C8}"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BD91EFE5-23B0-430C-A3ED-571DC06EB5F9}" type="presOf" srcId="{E9B79622-A8CE-4231-93F2-DD78326E0D50}" destId="{B98A6F65-8509-40A6-99CD-1B61501649DB}" srcOrd="1"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F951EEF3-B513-48D1-B8EB-751C0DB6A252}" type="presOf" srcId="{05DABF50-5E01-47F8-B4E0-39B01E7C8869}" destId="{ACB0A4CB-2CAB-48D8-A9BD-E57B08E78A94}" srcOrd="1" destOrd="0" presId="urn:microsoft.com/office/officeart/2005/8/layout/bProcess3"/>
    <dgm:cxn modelId="{D723F4F3-5E8F-4111-B5B7-F544206878EE}" type="presOf" srcId="{CAF9525C-136E-48CC-9989-0334FFA7608E}" destId="{B3148E08-5A68-49F6-9976-F1EB628B44DE}"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ABA69299-6010-4040-B556-96E9F0981ABC}" type="presParOf" srcId="{E880EAC9-ABB6-4E25-AF07-2587734CA030}" destId="{9360CA73-0B07-4FCC-8665-A26A74F8216E}" srcOrd="0" destOrd="0" presId="urn:microsoft.com/office/officeart/2005/8/layout/bProcess3"/>
    <dgm:cxn modelId="{5AD2262F-2581-4463-A80E-8C29C25F0637}" type="presParOf" srcId="{E880EAC9-ABB6-4E25-AF07-2587734CA030}" destId="{7D079010-02C0-4FA3-91E7-3ED721C0844C}" srcOrd="1" destOrd="0" presId="urn:microsoft.com/office/officeart/2005/8/layout/bProcess3"/>
    <dgm:cxn modelId="{48FBA5AB-B74E-411D-93E0-3AB490010D8B}" type="presParOf" srcId="{7D079010-02C0-4FA3-91E7-3ED721C0844C}" destId="{BAF460D8-7D51-4653-AD53-8605523A36FB}" srcOrd="0" destOrd="0" presId="urn:microsoft.com/office/officeart/2005/8/layout/bProcess3"/>
    <dgm:cxn modelId="{BBDD722A-7030-412F-8DE2-264D34BD46C6}" type="presParOf" srcId="{E880EAC9-ABB6-4E25-AF07-2587734CA030}" destId="{B060BEB2-B509-4833-8FA8-21A3130A829E}" srcOrd="2" destOrd="0" presId="urn:microsoft.com/office/officeart/2005/8/layout/bProcess3"/>
    <dgm:cxn modelId="{C45404AC-F0E1-472D-960F-41F6A2CE8682}" type="presParOf" srcId="{E880EAC9-ABB6-4E25-AF07-2587734CA030}" destId="{4251E193-1665-4919-82A8-CFC0F67B21F5}" srcOrd="3" destOrd="0" presId="urn:microsoft.com/office/officeart/2005/8/layout/bProcess3"/>
    <dgm:cxn modelId="{7FF05B57-0823-42C0-8CBE-A16D8FE89ACD}" type="presParOf" srcId="{4251E193-1665-4919-82A8-CFC0F67B21F5}" destId="{181CFCA4-E040-42A2-AC18-FE928C7C1879}" srcOrd="0" destOrd="0" presId="urn:microsoft.com/office/officeart/2005/8/layout/bProcess3"/>
    <dgm:cxn modelId="{A7CDCAF7-DD66-4120-B3A6-7ED681B80DA3}" type="presParOf" srcId="{E880EAC9-ABB6-4E25-AF07-2587734CA030}" destId="{A791FE99-48F7-452B-8E9E-03D650CD2E1A}" srcOrd="4" destOrd="0" presId="urn:microsoft.com/office/officeart/2005/8/layout/bProcess3"/>
    <dgm:cxn modelId="{3079DA2B-77C7-405D-8971-4113C930A01A}" type="presParOf" srcId="{E880EAC9-ABB6-4E25-AF07-2587734CA030}" destId="{C18F1613-E96C-4014-80AF-CCD52A823DAE}" srcOrd="5" destOrd="0" presId="urn:microsoft.com/office/officeart/2005/8/layout/bProcess3"/>
    <dgm:cxn modelId="{0DB2FB65-6973-4DCE-95C2-5D2055BE0592}" type="presParOf" srcId="{C18F1613-E96C-4014-80AF-CCD52A823DAE}" destId="{8E7B761A-0683-48AB-B1AC-FC1B380D0416}" srcOrd="0" destOrd="0" presId="urn:microsoft.com/office/officeart/2005/8/layout/bProcess3"/>
    <dgm:cxn modelId="{E9ABC39A-5CE4-4E57-ABC4-E36C25702B08}" type="presParOf" srcId="{E880EAC9-ABB6-4E25-AF07-2587734CA030}" destId="{B74121CE-F654-4EE3-BFC6-E16C86ECF8CE}" srcOrd="6" destOrd="0" presId="urn:microsoft.com/office/officeart/2005/8/layout/bProcess3"/>
    <dgm:cxn modelId="{ABB1D44B-A986-454B-8A44-8498ABA1C14F}" type="presParOf" srcId="{E880EAC9-ABB6-4E25-AF07-2587734CA030}" destId="{2E9A9868-844B-46E9-880D-201CFC75A164}" srcOrd="7" destOrd="0" presId="urn:microsoft.com/office/officeart/2005/8/layout/bProcess3"/>
    <dgm:cxn modelId="{263F929B-2B05-407B-A5B4-9B817D268BBE}" type="presParOf" srcId="{2E9A9868-844B-46E9-880D-201CFC75A164}" destId="{ACB0A4CB-2CAB-48D8-A9BD-E57B08E78A94}" srcOrd="0" destOrd="0" presId="urn:microsoft.com/office/officeart/2005/8/layout/bProcess3"/>
    <dgm:cxn modelId="{1E51E30F-1B83-41B2-A5FE-D96342186528}" type="presParOf" srcId="{E880EAC9-ABB6-4E25-AF07-2587734CA030}" destId="{FF9F0B70-A20B-40C2-A912-AD7867ADCD4F}" srcOrd="8" destOrd="0" presId="urn:microsoft.com/office/officeart/2005/8/layout/bProcess3"/>
    <dgm:cxn modelId="{6B868979-F9ED-400C-A923-3167EB4E9923}" type="presParOf" srcId="{E880EAC9-ABB6-4E25-AF07-2587734CA030}" destId="{29A37BE8-5128-41B2-AD41-9845E24AE66F}" srcOrd="9" destOrd="0" presId="urn:microsoft.com/office/officeart/2005/8/layout/bProcess3"/>
    <dgm:cxn modelId="{27DBA9B8-A36E-4727-BCCF-D002ABB45506}" type="presParOf" srcId="{29A37BE8-5128-41B2-AD41-9845E24AE66F}" destId="{29CD0112-8DC7-4AEA-AAF2-6BFA18AE3207}" srcOrd="0" destOrd="0" presId="urn:microsoft.com/office/officeart/2005/8/layout/bProcess3"/>
    <dgm:cxn modelId="{14985A2A-08D4-41E2-97C5-457000BC86FC}" type="presParOf" srcId="{E880EAC9-ABB6-4E25-AF07-2587734CA030}" destId="{41DADC27-7A8B-4C0E-BEEB-B98F4F209D87}" srcOrd="10" destOrd="0" presId="urn:microsoft.com/office/officeart/2005/8/layout/bProcess3"/>
    <dgm:cxn modelId="{F0AC1813-67BB-426D-8BD1-6D70529EBD3E}" type="presParOf" srcId="{E880EAC9-ABB6-4E25-AF07-2587734CA030}" destId="{81AB3C69-ADF8-43A7-A628-D99BDB2D35D7}" srcOrd="11" destOrd="0" presId="urn:microsoft.com/office/officeart/2005/8/layout/bProcess3"/>
    <dgm:cxn modelId="{CD09972D-24D3-4417-A598-5284B9056E6E}" type="presParOf" srcId="{81AB3C69-ADF8-43A7-A628-D99BDB2D35D7}" destId="{38921646-E911-401B-8C64-1AB6D6D8A544}" srcOrd="0" destOrd="0" presId="urn:microsoft.com/office/officeart/2005/8/layout/bProcess3"/>
    <dgm:cxn modelId="{196F8D54-40EF-4DE1-9AF9-237723961373}" type="presParOf" srcId="{E880EAC9-ABB6-4E25-AF07-2587734CA030}" destId="{CFD8D632-C970-4090-8B0C-AA9EEAD5EF6A}" srcOrd="12" destOrd="0" presId="urn:microsoft.com/office/officeart/2005/8/layout/bProcess3"/>
    <dgm:cxn modelId="{AF8F428B-335C-4F58-8343-CC38266051B0}" type="presParOf" srcId="{E880EAC9-ABB6-4E25-AF07-2587734CA030}" destId="{FFD2B477-CD81-47F6-A430-11ACABCD138E}" srcOrd="13" destOrd="0" presId="urn:microsoft.com/office/officeart/2005/8/layout/bProcess3"/>
    <dgm:cxn modelId="{9E33B8E3-161F-4FAC-BF27-2A395988B7E2}" type="presParOf" srcId="{FFD2B477-CD81-47F6-A430-11ACABCD138E}" destId="{AF4C726B-6F36-4061-B4A2-A768CA56AB29}" srcOrd="0" destOrd="0" presId="urn:microsoft.com/office/officeart/2005/8/layout/bProcess3"/>
    <dgm:cxn modelId="{574576E6-62F8-4512-9483-0EFD7E5B37CE}" type="presParOf" srcId="{E880EAC9-ABB6-4E25-AF07-2587734CA030}" destId="{28B6CC10-6D06-4C0D-AFFD-D8B03CD6575B}" srcOrd="14" destOrd="0" presId="urn:microsoft.com/office/officeart/2005/8/layout/bProcess3"/>
    <dgm:cxn modelId="{6AA03420-82B9-444A-BE88-22E3928B6319}" type="presParOf" srcId="{E880EAC9-ABB6-4E25-AF07-2587734CA030}" destId="{F9539932-EB82-42AC-A1D5-94BD71F534BC}" srcOrd="15" destOrd="0" presId="urn:microsoft.com/office/officeart/2005/8/layout/bProcess3"/>
    <dgm:cxn modelId="{3F711296-4620-4A98-9B4C-02E7D56A460A}" type="presParOf" srcId="{F9539932-EB82-42AC-A1D5-94BD71F534BC}" destId="{B98A6F65-8509-40A6-99CD-1B61501649DB}" srcOrd="0" destOrd="0" presId="urn:microsoft.com/office/officeart/2005/8/layout/bProcess3"/>
    <dgm:cxn modelId="{29DDF8E9-42FE-4C97-BFDC-05D91CBF7A41}" type="presParOf" srcId="{E880EAC9-ABB6-4E25-AF07-2587734CA030}" destId="{1E607D68-8A5D-4375-A155-F080599E8FBD}" srcOrd="16" destOrd="0" presId="urn:microsoft.com/office/officeart/2005/8/layout/bProcess3"/>
    <dgm:cxn modelId="{66EBFB04-372A-4758-AB25-50D36B90A181}" type="presParOf" srcId="{E880EAC9-ABB6-4E25-AF07-2587734CA030}" destId="{B3148E08-5A68-49F6-9976-F1EB628B44DE}" srcOrd="17" destOrd="0" presId="urn:microsoft.com/office/officeart/2005/8/layout/bProcess3"/>
    <dgm:cxn modelId="{1B8A4253-D722-4A59-ABF9-C428E4DB0982}" type="presParOf" srcId="{B3148E08-5A68-49F6-9976-F1EB628B44DE}" destId="{97A8E0EB-4DC3-48A1-9913-174DB80F3AB7}" srcOrd="0" destOrd="0" presId="urn:microsoft.com/office/officeart/2005/8/layout/bProcess3"/>
    <dgm:cxn modelId="{6CB89BA6-C12B-4ADA-A760-016FEE7A0335}" type="presParOf" srcId="{E880EAC9-ABB6-4E25-AF07-2587734CA030}" destId="{7B0C1197-5CF5-4869-9373-C64EA73610C7}" srcOrd="18" destOrd="0" presId="urn:microsoft.com/office/officeart/2005/8/layout/bProcess3"/>
    <dgm:cxn modelId="{FCDE6B2A-F805-45D3-AE5A-EDF8FF15FD1A}" type="presParOf" srcId="{E880EAC9-ABB6-4E25-AF07-2587734CA030}" destId="{41294AD3-54F8-4610-B872-7DE963C8E545}" srcOrd="19" destOrd="0" presId="urn:microsoft.com/office/officeart/2005/8/layout/bProcess3"/>
    <dgm:cxn modelId="{2B76E490-0757-4DC8-B21F-D2BDD414C84F}" type="presParOf" srcId="{41294AD3-54F8-4610-B872-7DE963C8E545}" destId="{9D584E9D-B7EB-491B-8019-B301A8842F6C}" srcOrd="0" destOrd="0" presId="urn:microsoft.com/office/officeart/2005/8/layout/bProcess3"/>
    <dgm:cxn modelId="{AF4D982A-8448-4348-BCD4-B54FA3F7E3AB}" type="presParOf" srcId="{E880EAC9-ABB6-4E25-AF07-2587734CA030}" destId="{CD718644-B56A-4692-AD21-71B27DB97889}" srcOrd="20" destOrd="0" presId="urn:microsoft.com/office/officeart/2005/8/layout/bProcess3"/>
    <dgm:cxn modelId="{E1497646-ABA0-4FED-8838-1795458C861E}" type="presParOf" srcId="{E880EAC9-ABB6-4E25-AF07-2587734CA030}" destId="{E41216BD-2170-469D-A183-1831D9C1504B}" srcOrd="21" destOrd="0" presId="urn:microsoft.com/office/officeart/2005/8/layout/bProcess3"/>
    <dgm:cxn modelId="{93F1A17B-28FD-46E2-BE64-921F24C1A6DF}" type="presParOf" srcId="{E41216BD-2170-469D-A183-1831D9C1504B}" destId="{7C98DA4A-0CED-45E4-8ABD-E68D08BE9D10}" srcOrd="0" destOrd="0" presId="urn:microsoft.com/office/officeart/2005/8/layout/bProcess3"/>
    <dgm:cxn modelId="{C8A3D556-0B5A-49BB-A080-C42B4E5AE059}" type="presParOf" srcId="{E880EAC9-ABB6-4E25-AF07-2587734CA030}" destId="{7571A07D-0922-4DEF-BDD0-03569C48B3DC}" srcOrd="22" destOrd="0" presId="urn:microsoft.com/office/officeart/2005/8/layout/bProcess3"/>
    <dgm:cxn modelId="{9D7AF3DC-8A0A-4C57-850B-354EEBB0E095}" type="presParOf" srcId="{E880EAC9-ABB6-4E25-AF07-2587734CA030}" destId="{1A1D7847-5A6A-435C-B97E-4213C2FA1C9D}" srcOrd="23" destOrd="0" presId="urn:microsoft.com/office/officeart/2005/8/layout/bProcess3"/>
    <dgm:cxn modelId="{D8A9827C-0B5B-4E37-B343-E67F1D87BAFC}" type="presParOf" srcId="{1A1D7847-5A6A-435C-B97E-4213C2FA1C9D}" destId="{28ACECD4-B0A5-4362-9136-5CDB7D0ACB9E}" srcOrd="0" destOrd="0" presId="urn:microsoft.com/office/officeart/2005/8/layout/bProcess3"/>
    <dgm:cxn modelId="{ABB9810A-5E3B-4FC8-A180-E046C1612C27}" type="presParOf" srcId="{E880EAC9-ABB6-4E25-AF07-2587734CA030}" destId="{EAE6AC97-7A7A-4657-ADF8-86FA893D6AF0}" srcOrd="24" destOrd="0" presId="urn:microsoft.com/office/officeart/2005/8/layout/bProcess3"/>
    <dgm:cxn modelId="{58F0A9F5-79E2-4A5B-8873-F95EC6C46D2B}" type="presParOf" srcId="{E880EAC9-ABB6-4E25-AF07-2587734CA030}" destId="{9770E0A3-18D1-425A-8BB1-A9DFE06DD260}" srcOrd="25" destOrd="0" presId="urn:microsoft.com/office/officeart/2005/8/layout/bProcess3"/>
    <dgm:cxn modelId="{31DB9FE0-8E57-4295-B2EC-8862ADA743EA}" type="presParOf" srcId="{9770E0A3-18D1-425A-8BB1-A9DFE06DD260}" destId="{3C1D09B3-A3AB-42DF-AEE5-C277CD89E8AD}" srcOrd="0" destOrd="0" presId="urn:microsoft.com/office/officeart/2005/8/layout/bProcess3"/>
    <dgm:cxn modelId="{F058B341-0EE8-4295-A2EE-9A5F983284F1}"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6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3214C200-D8FA-4211-88EC-D27F5F8994C8}" type="presOf" srcId="{E690AC52-9EB2-42B2-AB7C-679A2FE60742}" destId="{A791FE99-48F7-452B-8E9E-03D650CD2E1A}" srcOrd="0" destOrd="0" presId="urn:microsoft.com/office/officeart/2005/8/layout/bProcess3"/>
    <dgm:cxn modelId="{31EF5D05-0862-4138-9F13-A01F0AF32691}" type="presOf" srcId="{378B1CBB-59A4-4B24-85BC-7063A0FCE0D0}" destId="{29AECE82-E3E1-4AC3-A981-80060B0261C8}" srcOrd="0" destOrd="0" presId="urn:microsoft.com/office/officeart/2005/8/layout/bProcess3"/>
    <dgm:cxn modelId="{30520F0C-DCE4-4446-BECF-18971A16CB7A}" type="presOf" srcId="{AF233270-F21A-4A26-8178-4E5115523958}" destId="{FF9F0B70-A20B-40C2-A912-AD7867ADCD4F}" srcOrd="0" destOrd="0" presId="urn:microsoft.com/office/officeart/2005/8/layout/bProcess3"/>
    <dgm:cxn modelId="{F2F2DB0E-A510-4D4B-9974-BECB2486C005}" type="presOf" srcId="{6A6709C0-220F-4CEC-8447-FC3CAB1933DA}" destId="{EAE6AC97-7A7A-4657-ADF8-86FA893D6AF0}" srcOrd="0" destOrd="0" presId="urn:microsoft.com/office/officeart/2005/8/layout/bProcess3"/>
    <dgm:cxn modelId="{8AE9FE11-B4A3-4C40-8B52-063D613795EE}" type="presOf" srcId="{642E760C-35B5-4A45-97AF-F662007973B3}" destId="{E880EAC9-ABB6-4E25-AF07-2587734CA030}"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85850529-B3A0-4ADA-849E-64B5F3AAB570}" type="presOf" srcId="{C3790159-D714-4722-8944-33C098810BAE}" destId="{29CD0112-8DC7-4AEA-AAF2-6BFA18AE3207}" srcOrd="1" destOrd="0" presId="urn:microsoft.com/office/officeart/2005/8/layout/bProcess3"/>
    <dgm:cxn modelId="{6B07B92E-2F11-4E30-81AF-30D375E3C740}" type="presOf" srcId="{05DABF50-5E01-47F8-B4E0-39B01E7C8869}" destId="{ACB0A4CB-2CAB-48D8-A9BD-E57B08E78A94}" srcOrd="1" destOrd="0" presId="urn:microsoft.com/office/officeart/2005/8/layout/bProcess3"/>
    <dgm:cxn modelId="{7F472033-08BE-44FA-A598-E90D0CE78980}" type="presOf" srcId="{83C0B441-C797-415E-A65B-0C469A7A79BF}" destId="{BAF460D8-7D51-4653-AD53-8605523A36FB}" srcOrd="1" destOrd="0" presId="urn:microsoft.com/office/officeart/2005/8/layout/bProcess3"/>
    <dgm:cxn modelId="{D0295637-028E-4F0B-826A-A715B37739F4}" type="presOf" srcId="{E9B79622-A8CE-4231-93F2-DD78326E0D50}" destId="{B98A6F65-8509-40A6-99CD-1B61501649DB}" srcOrd="1"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13D8323F-4B42-48F8-BF67-A4E15C5E0393}" type="presOf" srcId="{C3790159-D714-4722-8944-33C098810BAE}" destId="{29A37BE8-5128-41B2-AD41-9845E24AE66F}" srcOrd="0" destOrd="0" presId="urn:microsoft.com/office/officeart/2005/8/layout/bProcess3"/>
    <dgm:cxn modelId="{4A8F085D-E0F0-472D-A789-E08D1D4134B2}" type="presOf" srcId="{E43DFC76-D3A8-4B7C-A22D-815BF6A3A21A}" destId="{41294AD3-54F8-4610-B872-7DE963C8E545}"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99A1EA67-0D44-4EA1-B37C-B71BA6ACDA9D}" type="presOf" srcId="{406C482F-2C2E-4155-832D-E9C64CE4989F}" destId="{1E607D68-8A5D-4375-A155-F080599E8FBD}"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7C1FDE68-911B-43B2-A7A1-F3E322E256A9}" type="presOf" srcId="{AC395441-0EEA-4E07-B2D4-E060DDAA9F2D}" destId="{1A1D7847-5A6A-435C-B97E-4213C2FA1C9D}" srcOrd="0" destOrd="0" presId="urn:microsoft.com/office/officeart/2005/8/layout/bProcess3"/>
    <dgm:cxn modelId="{18CBBB69-304E-473B-AB0D-439C7A26686B}" srcId="{642E760C-35B5-4A45-97AF-F662007973B3}" destId="{70CC17D4-5C48-48DA-ACE6-71C73F850C7D}" srcOrd="10" destOrd="0" parTransId="{9E705F19-F628-472F-BDFD-9010C2470E13}" sibTransId="{CBDF7B75-83AC-481B-935C-29341ADF4436}"/>
    <dgm:cxn modelId="{EC459451-D4C7-4201-851C-63ABEF7BAB11}" type="presOf" srcId="{2B3D4530-A04D-4B04-99FC-8C482523F9A8}" destId="{FFD2B477-CD81-47F6-A430-11ACABCD138E}" srcOrd="0" destOrd="0" presId="urn:microsoft.com/office/officeart/2005/8/layout/bProcess3"/>
    <dgm:cxn modelId="{B242A35A-EC5C-4840-91D1-BC4F470D6641}" type="presOf" srcId="{9E19AC3D-3182-4F47-9F6C-ADDBFBFC6D64}" destId="{CFD8D632-C970-4090-8B0C-AA9EEAD5EF6A}" srcOrd="0"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B1D38482-ABBE-4DB7-8B2B-6AF42F1964B8}" type="presOf" srcId="{E9B79622-A8CE-4231-93F2-DD78326E0D50}" destId="{F9539932-EB82-42AC-A1D5-94BD71F534BC}" srcOrd="0" destOrd="0" presId="urn:microsoft.com/office/officeart/2005/8/layout/bProcess3"/>
    <dgm:cxn modelId="{B1E08287-1C9C-4795-B450-76ABCEA97ADD}" type="presOf" srcId="{83C0B441-C797-415E-A65B-0C469A7A79BF}" destId="{7D079010-02C0-4FA3-91E7-3ED721C0844C}" srcOrd="0" destOrd="0" presId="urn:microsoft.com/office/officeart/2005/8/layout/bProcess3"/>
    <dgm:cxn modelId="{DFBAA38A-A14A-458A-968C-AC846B0DCD99}" type="presOf" srcId="{2CCE7EE0-7BED-4683-8528-21EDED0B3222}" destId="{C18F1613-E96C-4014-80AF-CCD52A823DAE}" srcOrd="0" destOrd="0" presId="urn:microsoft.com/office/officeart/2005/8/layout/bProcess3"/>
    <dgm:cxn modelId="{7D8E278D-C5D9-46DB-B9EA-02668FEE0853}" type="presOf" srcId="{0C0C4FC2-EEE7-4F9F-A83F-927B965FEBF9}" destId="{B74121CE-F654-4EE3-BFC6-E16C86ECF8CE}" srcOrd="0" destOrd="0" presId="urn:microsoft.com/office/officeart/2005/8/layout/bProcess3"/>
    <dgm:cxn modelId="{8EBE538E-1C2F-4224-B13D-32BD8D231CC6}" type="presOf" srcId="{1E5AA7CC-F449-4CBD-BE26-C743818C283E}" destId="{181CFCA4-E040-42A2-AC18-FE928C7C1879}" srcOrd="1" destOrd="0" presId="urn:microsoft.com/office/officeart/2005/8/layout/bProcess3"/>
    <dgm:cxn modelId="{D7916091-6774-464D-9A28-C04131199832}" type="presOf" srcId="{05DABF50-5E01-47F8-B4E0-39B01E7C8869}" destId="{2E9A9868-844B-46E9-880D-201CFC75A164}" srcOrd="0" destOrd="0" presId="urn:microsoft.com/office/officeart/2005/8/layout/bProcess3"/>
    <dgm:cxn modelId="{8FE0D494-48C4-402C-AC88-24F0285E7D56}" type="presOf" srcId="{543D22BC-43CB-489C-B5E1-C99614B7ECDE}" destId="{38921646-E911-401B-8C64-1AB6D6D8A544}" srcOrd="1" destOrd="0" presId="urn:microsoft.com/office/officeart/2005/8/layout/bProcess3"/>
    <dgm:cxn modelId="{E173C298-B346-4532-9BCF-950626F84205}" type="presOf" srcId="{E43DFC76-D3A8-4B7C-A22D-815BF6A3A21A}" destId="{9D584E9D-B7EB-491B-8019-B301A8842F6C}" srcOrd="1" destOrd="0" presId="urn:microsoft.com/office/officeart/2005/8/layout/bProcess3"/>
    <dgm:cxn modelId="{41937F99-428A-4146-B88B-8948D61A6EF6}" type="presOf" srcId="{CBDF7B75-83AC-481B-935C-29341ADF4436}" destId="{E41216BD-2170-469D-A183-1831D9C1504B}" srcOrd="0" destOrd="0" presId="urn:microsoft.com/office/officeart/2005/8/layout/bProcess3"/>
    <dgm:cxn modelId="{8A440B9F-C1A0-4831-828C-E6B44F0132FD}" type="presOf" srcId="{59F31292-03FC-4975-9E44-82246AE8366F}" destId="{9770E0A3-18D1-425A-8BB1-A9DFE06DD260}"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C0843A4-BFFE-423B-B4B9-F1827951C22D}" type="presOf" srcId="{CAF9525C-136E-48CC-9989-0334FFA7608E}" destId="{97A8E0EB-4DC3-48A1-9913-174DB80F3AB7}" srcOrd="1" destOrd="0" presId="urn:microsoft.com/office/officeart/2005/8/layout/bProcess3"/>
    <dgm:cxn modelId="{0E4F53A8-5DE1-454C-B221-9B3FC74FC121}" type="presOf" srcId="{117B0F23-A03B-4CFD-9C86-D4DFDC93BD93}" destId="{7571A07D-0922-4DEF-BDD0-03569C48B3DC}" srcOrd="0" destOrd="0" presId="urn:microsoft.com/office/officeart/2005/8/layout/bProcess3"/>
    <dgm:cxn modelId="{418265A9-E87C-4D1B-805D-7AD98D77CD05}" type="presOf" srcId="{543D22BC-43CB-489C-B5E1-C99614B7ECDE}" destId="{81AB3C69-ADF8-43A7-A628-D99BDB2D35D7}" srcOrd="0" destOrd="0" presId="urn:microsoft.com/office/officeart/2005/8/layout/bProcess3"/>
    <dgm:cxn modelId="{169B50B2-A0E7-49A4-9940-61103356B0C0}" type="presOf" srcId="{76A04998-FDD8-4495-A60E-269014C316F5}" destId="{41DADC27-7A8B-4C0E-BEEB-B98F4F209D87}" srcOrd="0" destOrd="0" presId="urn:microsoft.com/office/officeart/2005/8/layout/bProcess3"/>
    <dgm:cxn modelId="{24A3BFB9-B20C-40F7-A9D1-70276145A266}" type="presOf" srcId="{1F56BBB2-CF03-473C-89F3-EAAF0870895B}" destId="{7B0C1197-5CF5-4869-9373-C64EA73610C7}" srcOrd="0"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7531FFC2-C31F-4238-A483-D8E75B533209}" type="presOf" srcId="{CAF9525C-136E-48CC-9989-0334FFA7608E}" destId="{B3148E08-5A68-49F6-9976-F1EB628B44DE}"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6B1962CF-F27B-420A-93CF-B2D001206358}" type="presOf" srcId="{7BC64EAE-82B3-499F-86BE-1791A1234C3E}" destId="{9360CA73-0B07-4FCC-8665-A26A74F8216E}" srcOrd="0" destOrd="0" presId="urn:microsoft.com/office/officeart/2005/8/layout/bProcess3"/>
    <dgm:cxn modelId="{2EFDBED1-2DC1-4892-B296-6CFD614EFB92}" type="presOf" srcId="{59F31292-03FC-4975-9E44-82246AE8366F}" destId="{3C1D09B3-A3AB-42DF-AEE5-C277CD89E8AD}" srcOrd="1" destOrd="0" presId="urn:microsoft.com/office/officeart/2005/8/layout/bProcess3"/>
    <dgm:cxn modelId="{C9A0FBDF-3565-42BC-ADA3-3B24CAB171CF}" type="presOf" srcId="{AC395441-0EEA-4E07-B2D4-E060DDAA9F2D}" destId="{28ACECD4-B0A5-4362-9136-5CDB7D0ACB9E}" srcOrd="1"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2F0E04E8-45FE-4065-AE7D-54036A47F7D0}" type="presOf" srcId="{93797829-E2E5-4CCD-98EF-E627DF966E05}" destId="{28B6CC10-6D06-4C0D-AFFD-D8B03CD6575B}"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616644F6-49B5-42D2-83C7-E056A35CDF89}" type="presOf" srcId="{326EA09B-8DAC-4D60-8B52-E5E02E5FC560}" destId="{B060BEB2-B509-4833-8FA8-21A3130A829E}" srcOrd="0" destOrd="0" presId="urn:microsoft.com/office/officeart/2005/8/layout/bProcess3"/>
    <dgm:cxn modelId="{339547F6-D4C7-453F-81A6-F0A931CF236F}" type="presOf" srcId="{2B3D4530-A04D-4B04-99FC-8C482523F9A8}" destId="{AF4C726B-6F36-4061-B4A2-A768CA56AB29}" srcOrd="1" destOrd="0" presId="urn:microsoft.com/office/officeart/2005/8/layout/bProcess3"/>
    <dgm:cxn modelId="{67C739F8-CEAB-4571-ACD8-F3108987D703}" type="presOf" srcId="{CBDF7B75-83AC-481B-935C-29341ADF4436}" destId="{7C98DA4A-0CED-45E4-8ABD-E68D08BE9D10}" srcOrd="1" destOrd="0" presId="urn:microsoft.com/office/officeart/2005/8/layout/bProcess3"/>
    <dgm:cxn modelId="{950297FB-C4AF-44AC-9BD8-EA7BCAA506F2}" type="presOf" srcId="{2CCE7EE0-7BED-4683-8528-21EDED0B3222}" destId="{8E7B761A-0683-48AB-B1AC-FC1B380D0416}" srcOrd="1" destOrd="0" presId="urn:microsoft.com/office/officeart/2005/8/layout/bProcess3"/>
    <dgm:cxn modelId="{273320FD-F0DE-4207-AF2A-686BF4E30A3F}" type="presOf" srcId="{1E5AA7CC-F449-4CBD-BE26-C743818C283E}" destId="{4251E193-1665-4919-82A8-CFC0F67B21F5}" srcOrd="0" destOrd="0" presId="urn:microsoft.com/office/officeart/2005/8/layout/bProcess3"/>
    <dgm:cxn modelId="{686B49FD-E017-4E87-BA25-F5085D586F62}" type="presOf" srcId="{70CC17D4-5C48-48DA-ACE6-71C73F850C7D}" destId="{CD718644-B56A-4692-AD21-71B27DB97889}" srcOrd="0" destOrd="0" presId="urn:microsoft.com/office/officeart/2005/8/layout/bProcess3"/>
    <dgm:cxn modelId="{869C0420-10A5-417A-87D6-834C53E224F9}" type="presParOf" srcId="{E880EAC9-ABB6-4E25-AF07-2587734CA030}" destId="{9360CA73-0B07-4FCC-8665-A26A74F8216E}" srcOrd="0" destOrd="0" presId="urn:microsoft.com/office/officeart/2005/8/layout/bProcess3"/>
    <dgm:cxn modelId="{0773E8E0-E727-4034-A97C-28B201308FFC}" type="presParOf" srcId="{E880EAC9-ABB6-4E25-AF07-2587734CA030}" destId="{7D079010-02C0-4FA3-91E7-3ED721C0844C}" srcOrd="1" destOrd="0" presId="urn:microsoft.com/office/officeart/2005/8/layout/bProcess3"/>
    <dgm:cxn modelId="{7119EAF4-22A2-4ADE-83E5-3B0395D61197}" type="presParOf" srcId="{7D079010-02C0-4FA3-91E7-3ED721C0844C}" destId="{BAF460D8-7D51-4653-AD53-8605523A36FB}" srcOrd="0" destOrd="0" presId="urn:microsoft.com/office/officeart/2005/8/layout/bProcess3"/>
    <dgm:cxn modelId="{19824761-BBEA-4564-B279-86DBCC5D3395}" type="presParOf" srcId="{E880EAC9-ABB6-4E25-AF07-2587734CA030}" destId="{B060BEB2-B509-4833-8FA8-21A3130A829E}" srcOrd="2" destOrd="0" presId="urn:microsoft.com/office/officeart/2005/8/layout/bProcess3"/>
    <dgm:cxn modelId="{44FA7AD3-A8D4-4774-A358-9610E1C2C125}" type="presParOf" srcId="{E880EAC9-ABB6-4E25-AF07-2587734CA030}" destId="{4251E193-1665-4919-82A8-CFC0F67B21F5}" srcOrd="3" destOrd="0" presId="urn:microsoft.com/office/officeart/2005/8/layout/bProcess3"/>
    <dgm:cxn modelId="{E1795975-5D4C-4656-B133-B5F4671B0D49}" type="presParOf" srcId="{4251E193-1665-4919-82A8-CFC0F67B21F5}" destId="{181CFCA4-E040-42A2-AC18-FE928C7C1879}" srcOrd="0" destOrd="0" presId="urn:microsoft.com/office/officeart/2005/8/layout/bProcess3"/>
    <dgm:cxn modelId="{EAC257F3-2293-4406-8813-273FFA728768}" type="presParOf" srcId="{E880EAC9-ABB6-4E25-AF07-2587734CA030}" destId="{A791FE99-48F7-452B-8E9E-03D650CD2E1A}" srcOrd="4" destOrd="0" presId="urn:microsoft.com/office/officeart/2005/8/layout/bProcess3"/>
    <dgm:cxn modelId="{4B467242-E400-4399-8B49-85189A8333EF}" type="presParOf" srcId="{E880EAC9-ABB6-4E25-AF07-2587734CA030}" destId="{C18F1613-E96C-4014-80AF-CCD52A823DAE}" srcOrd="5" destOrd="0" presId="urn:microsoft.com/office/officeart/2005/8/layout/bProcess3"/>
    <dgm:cxn modelId="{1C70C474-2618-4BED-932B-B88B9B06CE55}" type="presParOf" srcId="{C18F1613-E96C-4014-80AF-CCD52A823DAE}" destId="{8E7B761A-0683-48AB-B1AC-FC1B380D0416}" srcOrd="0" destOrd="0" presId="urn:microsoft.com/office/officeart/2005/8/layout/bProcess3"/>
    <dgm:cxn modelId="{573E1EBB-5AB3-45D4-AD52-C6CD33B8A90E}" type="presParOf" srcId="{E880EAC9-ABB6-4E25-AF07-2587734CA030}" destId="{B74121CE-F654-4EE3-BFC6-E16C86ECF8CE}" srcOrd="6" destOrd="0" presId="urn:microsoft.com/office/officeart/2005/8/layout/bProcess3"/>
    <dgm:cxn modelId="{CE1A3F28-81CD-4356-BE71-1831CCABC531}" type="presParOf" srcId="{E880EAC9-ABB6-4E25-AF07-2587734CA030}" destId="{2E9A9868-844B-46E9-880D-201CFC75A164}" srcOrd="7" destOrd="0" presId="urn:microsoft.com/office/officeart/2005/8/layout/bProcess3"/>
    <dgm:cxn modelId="{CB67C14B-A172-4020-AE4D-D6204707666F}" type="presParOf" srcId="{2E9A9868-844B-46E9-880D-201CFC75A164}" destId="{ACB0A4CB-2CAB-48D8-A9BD-E57B08E78A94}" srcOrd="0" destOrd="0" presId="urn:microsoft.com/office/officeart/2005/8/layout/bProcess3"/>
    <dgm:cxn modelId="{32900494-3D0E-4AA3-A97F-10A34B8B6662}" type="presParOf" srcId="{E880EAC9-ABB6-4E25-AF07-2587734CA030}" destId="{FF9F0B70-A20B-40C2-A912-AD7867ADCD4F}" srcOrd="8" destOrd="0" presId="urn:microsoft.com/office/officeart/2005/8/layout/bProcess3"/>
    <dgm:cxn modelId="{913D477C-F7A0-4E80-B101-82E80D3C8A4A}" type="presParOf" srcId="{E880EAC9-ABB6-4E25-AF07-2587734CA030}" destId="{29A37BE8-5128-41B2-AD41-9845E24AE66F}" srcOrd="9" destOrd="0" presId="urn:microsoft.com/office/officeart/2005/8/layout/bProcess3"/>
    <dgm:cxn modelId="{1BA677F9-7C90-4263-84CF-2895B8CAE4F7}" type="presParOf" srcId="{29A37BE8-5128-41B2-AD41-9845E24AE66F}" destId="{29CD0112-8DC7-4AEA-AAF2-6BFA18AE3207}" srcOrd="0" destOrd="0" presId="urn:microsoft.com/office/officeart/2005/8/layout/bProcess3"/>
    <dgm:cxn modelId="{47D10189-F109-4A60-B0EF-4BF0CB39F987}" type="presParOf" srcId="{E880EAC9-ABB6-4E25-AF07-2587734CA030}" destId="{41DADC27-7A8B-4C0E-BEEB-B98F4F209D87}" srcOrd="10" destOrd="0" presId="urn:microsoft.com/office/officeart/2005/8/layout/bProcess3"/>
    <dgm:cxn modelId="{433352CD-BAEB-4A1B-9391-FDBD76EB08E3}" type="presParOf" srcId="{E880EAC9-ABB6-4E25-AF07-2587734CA030}" destId="{81AB3C69-ADF8-43A7-A628-D99BDB2D35D7}" srcOrd="11" destOrd="0" presId="urn:microsoft.com/office/officeart/2005/8/layout/bProcess3"/>
    <dgm:cxn modelId="{F1F2A50B-6566-46C8-837F-9EC7A663233A}" type="presParOf" srcId="{81AB3C69-ADF8-43A7-A628-D99BDB2D35D7}" destId="{38921646-E911-401B-8C64-1AB6D6D8A544}" srcOrd="0" destOrd="0" presId="urn:microsoft.com/office/officeart/2005/8/layout/bProcess3"/>
    <dgm:cxn modelId="{6925469D-B5C7-4AEF-BE3E-A8980A965F22}" type="presParOf" srcId="{E880EAC9-ABB6-4E25-AF07-2587734CA030}" destId="{CFD8D632-C970-4090-8B0C-AA9EEAD5EF6A}" srcOrd="12" destOrd="0" presId="urn:microsoft.com/office/officeart/2005/8/layout/bProcess3"/>
    <dgm:cxn modelId="{EE031529-927E-4207-8422-EF0098C1D496}" type="presParOf" srcId="{E880EAC9-ABB6-4E25-AF07-2587734CA030}" destId="{FFD2B477-CD81-47F6-A430-11ACABCD138E}" srcOrd="13" destOrd="0" presId="urn:microsoft.com/office/officeart/2005/8/layout/bProcess3"/>
    <dgm:cxn modelId="{680601F3-D3B6-4602-8061-FAEDD9226F2C}" type="presParOf" srcId="{FFD2B477-CD81-47F6-A430-11ACABCD138E}" destId="{AF4C726B-6F36-4061-B4A2-A768CA56AB29}" srcOrd="0" destOrd="0" presId="urn:microsoft.com/office/officeart/2005/8/layout/bProcess3"/>
    <dgm:cxn modelId="{9CBE5495-7A34-453D-B611-F47D6074C965}" type="presParOf" srcId="{E880EAC9-ABB6-4E25-AF07-2587734CA030}" destId="{28B6CC10-6D06-4C0D-AFFD-D8B03CD6575B}" srcOrd="14" destOrd="0" presId="urn:microsoft.com/office/officeart/2005/8/layout/bProcess3"/>
    <dgm:cxn modelId="{758212B2-F836-4069-985A-09A50D467602}" type="presParOf" srcId="{E880EAC9-ABB6-4E25-AF07-2587734CA030}" destId="{F9539932-EB82-42AC-A1D5-94BD71F534BC}" srcOrd="15" destOrd="0" presId="urn:microsoft.com/office/officeart/2005/8/layout/bProcess3"/>
    <dgm:cxn modelId="{79AFEC0B-5984-4C2E-9A68-C7DC9FF0C0D9}" type="presParOf" srcId="{F9539932-EB82-42AC-A1D5-94BD71F534BC}" destId="{B98A6F65-8509-40A6-99CD-1B61501649DB}" srcOrd="0" destOrd="0" presId="urn:microsoft.com/office/officeart/2005/8/layout/bProcess3"/>
    <dgm:cxn modelId="{3A62C436-E6FA-4857-B929-AD9A04D257A7}" type="presParOf" srcId="{E880EAC9-ABB6-4E25-AF07-2587734CA030}" destId="{1E607D68-8A5D-4375-A155-F080599E8FBD}" srcOrd="16" destOrd="0" presId="urn:microsoft.com/office/officeart/2005/8/layout/bProcess3"/>
    <dgm:cxn modelId="{105802C8-3520-4F69-8918-A1A8197C0F6B}" type="presParOf" srcId="{E880EAC9-ABB6-4E25-AF07-2587734CA030}" destId="{B3148E08-5A68-49F6-9976-F1EB628B44DE}" srcOrd="17" destOrd="0" presId="urn:microsoft.com/office/officeart/2005/8/layout/bProcess3"/>
    <dgm:cxn modelId="{08DB39BE-8344-4F59-8A04-A70576BD84E1}" type="presParOf" srcId="{B3148E08-5A68-49F6-9976-F1EB628B44DE}" destId="{97A8E0EB-4DC3-48A1-9913-174DB80F3AB7}" srcOrd="0" destOrd="0" presId="urn:microsoft.com/office/officeart/2005/8/layout/bProcess3"/>
    <dgm:cxn modelId="{2A7E4E89-C396-43DF-8E7A-AEBA146D6B96}" type="presParOf" srcId="{E880EAC9-ABB6-4E25-AF07-2587734CA030}" destId="{7B0C1197-5CF5-4869-9373-C64EA73610C7}" srcOrd="18" destOrd="0" presId="urn:microsoft.com/office/officeart/2005/8/layout/bProcess3"/>
    <dgm:cxn modelId="{76A9EA74-BFF0-4F66-BB00-D88C086A1A95}" type="presParOf" srcId="{E880EAC9-ABB6-4E25-AF07-2587734CA030}" destId="{41294AD3-54F8-4610-B872-7DE963C8E545}" srcOrd="19" destOrd="0" presId="urn:microsoft.com/office/officeart/2005/8/layout/bProcess3"/>
    <dgm:cxn modelId="{9F9711E1-D68E-4F5C-A52A-9EF865DF8FF2}" type="presParOf" srcId="{41294AD3-54F8-4610-B872-7DE963C8E545}" destId="{9D584E9D-B7EB-491B-8019-B301A8842F6C}" srcOrd="0" destOrd="0" presId="urn:microsoft.com/office/officeart/2005/8/layout/bProcess3"/>
    <dgm:cxn modelId="{510A421A-28AE-4671-8ED7-9D249D678E51}" type="presParOf" srcId="{E880EAC9-ABB6-4E25-AF07-2587734CA030}" destId="{CD718644-B56A-4692-AD21-71B27DB97889}" srcOrd="20" destOrd="0" presId="urn:microsoft.com/office/officeart/2005/8/layout/bProcess3"/>
    <dgm:cxn modelId="{CDF86D09-3E27-4088-B201-09F818BF5CE6}" type="presParOf" srcId="{E880EAC9-ABB6-4E25-AF07-2587734CA030}" destId="{E41216BD-2170-469D-A183-1831D9C1504B}" srcOrd="21" destOrd="0" presId="urn:microsoft.com/office/officeart/2005/8/layout/bProcess3"/>
    <dgm:cxn modelId="{C8B3D299-7733-4233-BE35-C65AF093DC35}" type="presParOf" srcId="{E41216BD-2170-469D-A183-1831D9C1504B}" destId="{7C98DA4A-0CED-45E4-8ABD-E68D08BE9D10}" srcOrd="0" destOrd="0" presId="urn:microsoft.com/office/officeart/2005/8/layout/bProcess3"/>
    <dgm:cxn modelId="{863EBC98-21A7-4F80-A34F-A346AE3EC9D0}" type="presParOf" srcId="{E880EAC9-ABB6-4E25-AF07-2587734CA030}" destId="{7571A07D-0922-4DEF-BDD0-03569C48B3DC}" srcOrd="22" destOrd="0" presId="urn:microsoft.com/office/officeart/2005/8/layout/bProcess3"/>
    <dgm:cxn modelId="{6856252F-882C-4A24-A839-E6008B1BAA8E}" type="presParOf" srcId="{E880EAC9-ABB6-4E25-AF07-2587734CA030}" destId="{1A1D7847-5A6A-435C-B97E-4213C2FA1C9D}" srcOrd="23" destOrd="0" presId="urn:microsoft.com/office/officeart/2005/8/layout/bProcess3"/>
    <dgm:cxn modelId="{96166D69-17BF-44EB-9D7E-7CB76AA4390D}" type="presParOf" srcId="{1A1D7847-5A6A-435C-B97E-4213C2FA1C9D}" destId="{28ACECD4-B0A5-4362-9136-5CDB7D0ACB9E}" srcOrd="0" destOrd="0" presId="urn:microsoft.com/office/officeart/2005/8/layout/bProcess3"/>
    <dgm:cxn modelId="{06FCD0C5-A656-4CFF-9DD9-DE942916BD82}" type="presParOf" srcId="{E880EAC9-ABB6-4E25-AF07-2587734CA030}" destId="{EAE6AC97-7A7A-4657-ADF8-86FA893D6AF0}" srcOrd="24" destOrd="0" presId="urn:microsoft.com/office/officeart/2005/8/layout/bProcess3"/>
    <dgm:cxn modelId="{5F22FA37-336C-48CE-A2E3-4577A129D524}" type="presParOf" srcId="{E880EAC9-ABB6-4E25-AF07-2587734CA030}" destId="{9770E0A3-18D1-425A-8BB1-A9DFE06DD260}" srcOrd="25" destOrd="0" presId="urn:microsoft.com/office/officeart/2005/8/layout/bProcess3"/>
    <dgm:cxn modelId="{50C483EC-F5CE-44BB-B3DD-FD33C6B24639}" type="presParOf" srcId="{9770E0A3-18D1-425A-8BB1-A9DFE06DD260}" destId="{3C1D09B3-A3AB-42DF-AEE5-C277CD89E8AD}" srcOrd="0" destOrd="0" presId="urn:microsoft.com/office/officeart/2005/8/layout/bProcess3"/>
    <dgm:cxn modelId="{EE468B19-8CF8-44FC-8C19-2BBA08E4789D}"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F43B5561-E6E4-4196-A5D1-C75512DC9CC5}" type="parTrans" cxnId="{508C26E2-37ED-4EBA-8C8F-F0FCE9872A45}">
      <dgm:prSet/>
      <dgm:spPr/>
      <dgm:t>
        <a:bodyPr/>
        <a:lstStyle/>
        <a:p>
          <a:endParaRPr lang="en-US" sz="2400"/>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38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a:solidFill>
          <a:srgbClr val="0077AA"/>
        </a:solidFill>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A043A60A-68C5-4BB1-A131-DBC4B87FE2E3}" type="presOf" srcId="{E9B79622-A8CE-4231-93F2-DD78326E0D50}" destId="{B98A6F65-8509-40A6-99CD-1B61501649DB}" srcOrd="1" destOrd="0" presId="urn:microsoft.com/office/officeart/2005/8/layout/bProcess3"/>
    <dgm:cxn modelId="{2766980E-1A48-4709-A031-78A0462C1ED4}" type="presOf" srcId="{C3790159-D714-4722-8944-33C098810BAE}" destId="{29A37BE8-5128-41B2-AD41-9845E24AE66F}" srcOrd="0" destOrd="0" presId="urn:microsoft.com/office/officeart/2005/8/layout/bProcess3"/>
    <dgm:cxn modelId="{DB066812-A126-48D4-957A-B890B67355F5}" type="presOf" srcId="{59F31292-03FC-4975-9E44-82246AE8366F}" destId="{9770E0A3-18D1-425A-8BB1-A9DFE06DD260}" srcOrd="0" destOrd="0" presId="urn:microsoft.com/office/officeart/2005/8/layout/bProcess3"/>
    <dgm:cxn modelId="{DA222313-BDCB-4901-B3C2-709317364555}" type="presOf" srcId="{83C0B441-C797-415E-A65B-0C469A7A79BF}" destId="{7D079010-02C0-4FA3-91E7-3ED721C0844C}" srcOrd="0" destOrd="0" presId="urn:microsoft.com/office/officeart/2005/8/layout/bProcess3"/>
    <dgm:cxn modelId="{A09C2C14-F3DC-4117-9C21-DD7206E137B2}" type="presOf" srcId="{543D22BC-43CB-489C-B5E1-C99614B7ECDE}" destId="{38921646-E911-401B-8C64-1AB6D6D8A544}" srcOrd="1" destOrd="0" presId="urn:microsoft.com/office/officeart/2005/8/layout/bProcess3"/>
    <dgm:cxn modelId="{05406516-3C21-40DB-9B4F-F616427F0000}" type="presOf" srcId="{C3790159-D714-4722-8944-33C098810BAE}" destId="{29CD0112-8DC7-4AEA-AAF2-6BFA18AE3207}" srcOrd="1" destOrd="0" presId="urn:microsoft.com/office/officeart/2005/8/layout/bProcess3"/>
    <dgm:cxn modelId="{2F875816-A8FA-4407-851C-13F48EDF30B6}" type="presOf" srcId="{CBDF7B75-83AC-481B-935C-29341ADF4436}" destId="{E41216BD-2170-469D-A183-1831D9C1504B}" srcOrd="0" destOrd="0" presId="urn:microsoft.com/office/officeart/2005/8/layout/bProcess3"/>
    <dgm:cxn modelId="{FC324B1E-1D51-456D-A79C-BCEEBF84DC7A}" type="presOf" srcId="{1F56BBB2-CF03-473C-89F3-EAAF0870895B}" destId="{7B0C1197-5CF5-4869-9373-C64EA73610C7}"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74A47E28-0CAF-4231-BF15-0362F0164A87}" type="presOf" srcId="{CAF9525C-136E-48CC-9989-0334FFA7608E}" destId="{B3148E08-5A68-49F6-9976-F1EB628B44DE}" srcOrd="0" destOrd="0" presId="urn:microsoft.com/office/officeart/2005/8/layout/bProcess3"/>
    <dgm:cxn modelId="{E6DC842C-FFF9-47A1-8939-A6FE3DE80DC0}" type="presOf" srcId="{93797829-E2E5-4CCD-98EF-E627DF966E05}" destId="{28B6CC10-6D06-4C0D-AFFD-D8B03CD6575B}" srcOrd="0" destOrd="0" presId="urn:microsoft.com/office/officeart/2005/8/layout/bProcess3"/>
    <dgm:cxn modelId="{B5A29530-36A1-4DE7-87C3-A7DD18C1CB8D}" type="presOf" srcId="{2B3D4530-A04D-4B04-99FC-8C482523F9A8}" destId="{FFD2B477-CD81-47F6-A430-11ACABCD138E}" srcOrd="0" destOrd="0" presId="urn:microsoft.com/office/officeart/2005/8/layout/bProcess3"/>
    <dgm:cxn modelId="{70991334-64DC-4A62-A13A-B53FD341690F}" type="presOf" srcId="{326EA09B-8DAC-4D60-8B52-E5E02E5FC560}" destId="{B060BEB2-B509-4833-8FA8-21A3130A829E}" srcOrd="0" destOrd="0" presId="urn:microsoft.com/office/officeart/2005/8/layout/bProcess3"/>
    <dgm:cxn modelId="{BD02DD35-855C-404B-8392-E66D67794C1C}" type="presOf" srcId="{AF233270-F21A-4A26-8178-4E5115523958}" destId="{FF9F0B70-A20B-40C2-A912-AD7867ADCD4F}" srcOrd="0" destOrd="0" presId="urn:microsoft.com/office/officeart/2005/8/layout/bProcess3"/>
    <dgm:cxn modelId="{58577836-2820-40DE-8E04-0D3718C84CA9}" type="presOf" srcId="{1E5AA7CC-F449-4CBD-BE26-C743818C283E}" destId="{4251E193-1665-4919-82A8-CFC0F67B21F5}"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055E2B3F-9741-42C7-9466-8EA98313B934}" type="presOf" srcId="{76A04998-FDD8-4495-A60E-269014C316F5}" destId="{41DADC27-7A8B-4C0E-BEEB-B98F4F209D87}" srcOrd="0" destOrd="0" presId="urn:microsoft.com/office/officeart/2005/8/layout/bProcess3"/>
    <dgm:cxn modelId="{7F20E462-D7F5-495A-A261-CC275C1EC0C3}" type="presOf" srcId="{05DABF50-5E01-47F8-B4E0-39B01E7C8869}" destId="{2E9A9868-844B-46E9-880D-201CFC75A164}"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D8333667-1506-441A-A064-624D6013C2F5}" type="presOf" srcId="{642E760C-35B5-4A45-97AF-F662007973B3}" destId="{E880EAC9-ABB6-4E25-AF07-2587734CA030}" srcOrd="0"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626EF469-7891-453A-B46C-6984E55A6223}" type="presOf" srcId="{E43DFC76-D3A8-4B7C-A22D-815BF6A3A21A}" destId="{41294AD3-54F8-4610-B872-7DE963C8E545}" srcOrd="0" destOrd="0" presId="urn:microsoft.com/office/officeart/2005/8/layout/bProcess3"/>
    <dgm:cxn modelId="{C62BEC57-92F1-4F7B-92EA-BA90E0898525}" type="presOf" srcId="{05DABF50-5E01-47F8-B4E0-39B01E7C8869}" destId="{ACB0A4CB-2CAB-48D8-A9BD-E57B08E78A94}" srcOrd="1" destOrd="0" presId="urn:microsoft.com/office/officeart/2005/8/layout/bProcess3"/>
    <dgm:cxn modelId="{171BA45A-4C1C-491A-B6CC-B0B30CB10FDC}" type="presOf" srcId="{1E5AA7CC-F449-4CBD-BE26-C743818C283E}" destId="{181CFCA4-E040-42A2-AC18-FE928C7C1879}" srcOrd="1" destOrd="0" presId="urn:microsoft.com/office/officeart/2005/8/layout/bProcess3"/>
    <dgm:cxn modelId="{511D0D80-F4B9-47B9-80D6-E4954E6FF1AC}" type="presOf" srcId="{CBDF7B75-83AC-481B-935C-29341ADF4436}" destId="{7C98DA4A-0CED-45E4-8ABD-E68D08BE9D10}"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8DAC9393-BE0D-48E1-9353-0494EC820355}" type="presOf" srcId="{E690AC52-9EB2-42B2-AB7C-679A2FE60742}" destId="{A791FE99-48F7-452B-8E9E-03D650CD2E1A}" srcOrd="0" destOrd="0" presId="urn:microsoft.com/office/officeart/2005/8/layout/bProcess3"/>
    <dgm:cxn modelId="{DD806594-E537-4031-A46C-483DB4CD908A}" type="presOf" srcId="{6A6709C0-220F-4CEC-8447-FC3CAB1933DA}" destId="{EAE6AC97-7A7A-4657-ADF8-86FA893D6AF0}" srcOrd="0" destOrd="0" presId="urn:microsoft.com/office/officeart/2005/8/layout/bProcess3"/>
    <dgm:cxn modelId="{8F6EB196-DB4F-4902-8C47-029F3569FC6B}" type="presOf" srcId="{0C0C4FC2-EEE7-4F9F-A83F-927B965FEBF9}" destId="{B74121CE-F654-4EE3-BFC6-E16C86ECF8CE}" srcOrd="0" destOrd="0" presId="urn:microsoft.com/office/officeart/2005/8/layout/bProcess3"/>
    <dgm:cxn modelId="{FF301598-51C9-40E3-A5C5-7DB4A5F56A7C}" type="presOf" srcId="{2CCE7EE0-7BED-4683-8528-21EDED0B3222}" destId="{8E7B761A-0683-48AB-B1AC-FC1B380D0416}" srcOrd="1" destOrd="0" presId="urn:microsoft.com/office/officeart/2005/8/layout/bProcess3"/>
    <dgm:cxn modelId="{08C463A0-BC1A-4CAC-9204-C759804D982B}" type="presOf" srcId="{9E19AC3D-3182-4F47-9F6C-ADDBFBFC6D64}" destId="{CFD8D632-C970-4090-8B0C-AA9EEAD5EF6A}" srcOrd="0" destOrd="0" presId="urn:microsoft.com/office/officeart/2005/8/layout/bProcess3"/>
    <dgm:cxn modelId="{CB0B07A1-3710-4456-A785-D92A21258526}" type="presOf" srcId="{7BC64EAE-82B3-499F-86BE-1791A1234C3E}" destId="{9360CA73-0B07-4FCC-8665-A26A74F8216E}"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11C5A0A4-2CEB-40F5-A936-22769B07A877}" type="presOf" srcId="{AC395441-0EEA-4E07-B2D4-E060DDAA9F2D}" destId="{28ACECD4-B0A5-4362-9136-5CDB7D0ACB9E}" srcOrd="1" destOrd="0" presId="urn:microsoft.com/office/officeart/2005/8/layout/bProcess3"/>
    <dgm:cxn modelId="{31F7D1AE-CD5F-4D90-BB30-0FB42CF2E53B}" type="presOf" srcId="{E9B79622-A8CE-4231-93F2-DD78326E0D50}" destId="{F9539932-EB82-42AC-A1D5-94BD71F534BC}" srcOrd="0" destOrd="0" presId="urn:microsoft.com/office/officeart/2005/8/layout/bProcess3"/>
    <dgm:cxn modelId="{791EE5AE-58DE-4CB9-804A-46D7ED5DD682}" type="presOf" srcId="{2B3D4530-A04D-4B04-99FC-8C482523F9A8}" destId="{AF4C726B-6F36-4061-B4A2-A768CA56AB29}" srcOrd="1" destOrd="0" presId="urn:microsoft.com/office/officeart/2005/8/layout/bProcess3"/>
    <dgm:cxn modelId="{1719EDB1-6973-4D6D-9AC2-DC7747F90E36}" type="presOf" srcId="{E43DFC76-D3A8-4B7C-A22D-815BF6A3A21A}" destId="{9D584E9D-B7EB-491B-8019-B301A8842F6C}" srcOrd="1" destOrd="0" presId="urn:microsoft.com/office/officeart/2005/8/layout/bProcess3"/>
    <dgm:cxn modelId="{4E9168BB-68F3-4BE3-B3D0-CD8EFD6BC886}" type="presOf" srcId="{CAF9525C-136E-48CC-9989-0334FFA7608E}" destId="{97A8E0EB-4DC3-48A1-9913-174DB80F3AB7}"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683DCEC6-4883-41A3-98BC-B3125F8A8BE4}" type="presOf" srcId="{AC395441-0EEA-4E07-B2D4-E060DDAA9F2D}" destId="{1A1D7847-5A6A-435C-B97E-4213C2FA1C9D}"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E383B4C9-14C1-4731-8FA5-5C4DEF12A06D}" type="presOf" srcId="{543D22BC-43CB-489C-B5E1-C99614B7ECDE}" destId="{81AB3C69-ADF8-43A7-A628-D99BDB2D35D7}" srcOrd="0" destOrd="0" presId="urn:microsoft.com/office/officeart/2005/8/layout/bProcess3"/>
    <dgm:cxn modelId="{454A8FCB-44FC-4933-B7AE-CD2ACBD7B3F9}" type="presOf" srcId="{83C0B441-C797-415E-A65B-0C469A7A79BF}" destId="{BAF460D8-7D51-4653-AD53-8605523A36FB}" srcOrd="1" destOrd="0" presId="urn:microsoft.com/office/officeart/2005/8/layout/bProcess3"/>
    <dgm:cxn modelId="{846155CD-78D3-4976-B353-4A33FBC25DEF}" type="presOf" srcId="{406C482F-2C2E-4155-832D-E9C64CE4989F}" destId="{1E607D68-8A5D-4375-A155-F080599E8FB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13B19BE1-F35F-4AF4-9931-E349AED5B6C1}" type="presOf" srcId="{378B1CBB-59A4-4B24-85BC-7063A0FCE0D0}" destId="{29AECE82-E3E1-4AC3-A981-80060B0261C8}" srcOrd="0" destOrd="0" presId="urn:microsoft.com/office/officeart/2005/8/layout/bProcess3"/>
    <dgm:cxn modelId="{508C26E2-37ED-4EBA-8C8F-F0FCE9872A45}" srcId="{642E760C-35B5-4A45-97AF-F662007973B3}" destId="{0C0C4FC2-EEE7-4F9F-A83F-927B965FEBF9}" srcOrd="3" destOrd="0" parTransId="{F43B5561-E6E4-4196-A5D1-C75512DC9CC5}" sibTransId="{05DABF50-5E01-47F8-B4E0-39B01E7C8869}"/>
    <dgm:cxn modelId="{0B95E6E9-D504-4647-A66D-C5DD7D39CF35}" type="presOf" srcId="{59F31292-03FC-4975-9E44-82246AE8366F}" destId="{3C1D09B3-A3AB-42DF-AEE5-C277CD89E8AD}" srcOrd="1" destOrd="0" presId="urn:microsoft.com/office/officeart/2005/8/layout/bProcess3"/>
    <dgm:cxn modelId="{52DED2EC-9244-4B21-B27F-FABF2848C2EB}" type="presOf" srcId="{117B0F23-A03B-4CFD-9C86-D4DFDC93BD93}" destId="{7571A07D-0922-4DEF-BDD0-03569C48B3DC}"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F52F0BF1-EBE3-4DED-B928-436244CDAAD4}" type="presOf" srcId="{2CCE7EE0-7BED-4683-8528-21EDED0B3222}" destId="{C18F1613-E96C-4014-80AF-CCD52A823DAE}" srcOrd="0" destOrd="0" presId="urn:microsoft.com/office/officeart/2005/8/layout/bProcess3"/>
    <dgm:cxn modelId="{85B0A2F4-9352-447E-8131-C76E94FA8112}" srcId="{642E760C-35B5-4A45-97AF-F662007973B3}" destId="{117B0F23-A03B-4CFD-9C86-D4DFDC93BD93}" srcOrd="11" destOrd="0" parTransId="{F13AE9BA-E4FC-455A-8DEB-844E44547F07}" sibTransId="{AC395441-0EEA-4E07-B2D4-E060DDAA9F2D}"/>
    <dgm:cxn modelId="{C19DEBFE-353B-4EEB-82FE-726B04F63115}" type="presOf" srcId="{70CC17D4-5C48-48DA-ACE6-71C73F850C7D}" destId="{CD718644-B56A-4692-AD21-71B27DB97889}" srcOrd="0" destOrd="0" presId="urn:microsoft.com/office/officeart/2005/8/layout/bProcess3"/>
    <dgm:cxn modelId="{90DE2E16-48F8-4963-BE43-F24EE4E0C398}" type="presParOf" srcId="{E880EAC9-ABB6-4E25-AF07-2587734CA030}" destId="{9360CA73-0B07-4FCC-8665-A26A74F8216E}" srcOrd="0" destOrd="0" presId="urn:microsoft.com/office/officeart/2005/8/layout/bProcess3"/>
    <dgm:cxn modelId="{714CD600-86D5-42B5-8650-2866049B9161}" type="presParOf" srcId="{E880EAC9-ABB6-4E25-AF07-2587734CA030}" destId="{7D079010-02C0-4FA3-91E7-3ED721C0844C}" srcOrd="1" destOrd="0" presId="urn:microsoft.com/office/officeart/2005/8/layout/bProcess3"/>
    <dgm:cxn modelId="{FF17430B-41FC-419C-94B8-6685264B8A52}" type="presParOf" srcId="{7D079010-02C0-4FA3-91E7-3ED721C0844C}" destId="{BAF460D8-7D51-4653-AD53-8605523A36FB}" srcOrd="0" destOrd="0" presId="urn:microsoft.com/office/officeart/2005/8/layout/bProcess3"/>
    <dgm:cxn modelId="{9DA34AA9-A0E8-439D-9A21-C54CC8D4F402}" type="presParOf" srcId="{E880EAC9-ABB6-4E25-AF07-2587734CA030}" destId="{B060BEB2-B509-4833-8FA8-21A3130A829E}" srcOrd="2" destOrd="0" presId="urn:microsoft.com/office/officeart/2005/8/layout/bProcess3"/>
    <dgm:cxn modelId="{2650FA05-C218-4DAE-9D90-77D2E910D515}" type="presParOf" srcId="{E880EAC9-ABB6-4E25-AF07-2587734CA030}" destId="{4251E193-1665-4919-82A8-CFC0F67B21F5}" srcOrd="3" destOrd="0" presId="urn:microsoft.com/office/officeart/2005/8/layout/bProcess3"/>
    <dgm:cxn modelId="{07697669-AC58-4D82-ADEA-2E842B62DF2F}" type="presParOf" srcId="{4251E193-1665-4919-82A8-CFC0F67B21F5}" destId="{181CFCA4-E040-42A2-AC18-FE928C7C1879}" srcOrd="0" destOrd="0" presId="urn:microsoft.com/office/officeart/2005/8/layout/bProcess3"/>
    <dgm:cxn modelId="{DAD9A224-18D2-4684-92FC-AD861F88E5EB}" type="presParOf" srcId="{E880EAC9-ABB6-4E25-AF07-2587734CA030}" destId="{A791FE99-48F7-452B-8E9E-03D650CD2E1A}" srcOrd="4" destOrd="0" presId="urn:microsoft.com/office/officeart/2005/8/layout/bProcess3"/>
    <dgm:cxn modelId="{48B7A04E-23E4-406E-A990-B141DAEDEF80}" type="presParOf" srcId="{E880EAC9-ABB6-4E25-AF07-2587734CA030}" destId="{C18F1613-E96C-4014-80AF-CCD52A823DAE}" srcOrd="5" destOrd="0" presId="urn:microsoft.com/office/officeart/2005/8/layout/bProcess3"/>
    <dgm:cxn modelId="{38D05509-8B37-4101-A1BB-A0FF77CF291D}" type="presParOf" srcId="{C18F1613-E96C-4014-80AF-CCD52A823DAE}" destId="{8E7B761A-0683-48AB-B1AC-FC1B380D0416}" srcOrd="0" destOrd="0" presId="urn:microsoft.com/office/officeart/2005/8/layout/bProcess3"/>
    <dgm:cxn modelId="{1509DC48-A875-43EF-BEAA-D9BA8D07B97C}" type="presParOf" srcId="{E880EAC9-ABB6-4E25-AF07-2587734CA030}" destId="{B74121CE-F654-4EE3-BFC6-E16C86ECF8CE}" srcOrd="6" destOrd="0" presId="urn:microsoft.com/office/officeart/2005/8/layout/bProcess3"/>
    <dgm:cxn modelId="{6123BD87-7D89-4882-8BEC-ED2CFC4603F5}" type="presParOf" srcId="{E880EAC9-ABB6-4E25-AF07-2587734CA030}" destId="{2E9A9868-844B-46E9-880D-201CFC75A164}" srcOrd="7" destOrd="0" presId="urn:microsoft.com/office/officeart/2005/8/layout/bProcess3"/>
    <dgm:cxn modelId="{049E2BB5-4A1A-40D1-9DDA-A3F2F12A8061}" type="presParOf" srcId="{2E9A9868-844B-46E9-880D-201CFC75A164}" destId="{ACB0A4CB-2CAB-48D8-A9BD-E57B08E78A94}" srcOrd="0" destOrd="0" presId="urn:microsoft.com/office/officeart/2005/8/layout/bProcess3"/>
    <dgm:cxn modelId="{2C10E48E-D388-47AE-B3E0-2E3DB0998F0A}" type="presParOf" srcId="{E880EAC9-ABB6-4E25-AF07-2587734CA030}" destId="{FF9F0B70-A20B-40C2-A912-AD7867ADCD4F}" srcOrd="8" destOrd="0" presId="urn:microsoft.com/office/officeart/2005/8/layout/bProcess3"/>
    <dgm:cxn modelId="{28AAFDAE-8F61-474B-9550-4F208FF37FFC}" type="presParOf" srcId="{E880EAC9-ABB6-4E25-AF07-2587734CA030}" destId="{29A37BE8-5128-41B2-AD41-9845E24AE66F}" srcOrd="9" destOrd="0" presId="urn:microsoft.com/office/officeart/2005/8/layout/bProcess3"/>
    <dgm:cxn modelId="{1219D191-3D3F-43CF-85CA-8712FF78F310}" type="presParOf" srcId="{29A37BE8-5128-41B2-AD41-9845E24AE66F}" destId="{29CD0112-8DC7-4AEA-AAF2-6BFA18AE3207}" srcOrd="0" destOrd="0" presId="urn:microsoft.com/office/officeart/2005/8/layout/bProcess3"/>
    <dgm:cxn modelId="{A1718DEA-69DC-4D6A-B3E0-E46266699C21}" type="presParOf" srcId="{E880EAC9-ABB6-4E25-AF07-2587734CA030}" destId="{41DADC27-7A8B-4C0E-BEEB-B98F4F209D87}" srcOrd="10" destOrd="0" presId="urn:microsoft.com/office/officeart/2005/8/layout/bProcess3"/>
    <dgm:cxn modelId="{3782D956-53BD-40C2-A378-E9E75ADF8539}" type="presParOf" srcId="{E880EAC9-ABB6-4E25-AF07-2587734CA030}" destId="{81AB3C69-ADF8-43A7-A628-D99BDB2D35D7}" srcOrd="11" destOrd="0" presId="urn:microsoft.com/office/officeart/2005/8/layout/bProcess3"/>
    <dgm:cxn modelId="{686F5FDC-DCE6-4079-8532-568CDDD95FCF}" type="presParOf" srcId="{81AB3C69-ADF8-43A7-A628-D99BDB2D35D7}" destId="{38921646-E911-401B-8C64-1AB6D6D8A544}" srcOrd="0" destOrd="0" presId="urn:microsoft.com/office/officeart/2005/8/layout/bProcess3"/>
    <dgm:cxn modelId="{D9C1F455-5C46-4FC3-9B1D-8C0389DA9ECE}" type="presParOf" srcId="{E880EAC9-ABB6-4E25-AF07-2587734CA030}" destId="{CFD8D632-C970-4090-8B0C-AA9EEAD5EF6A}" srcOrd="12" destOrd="0" presId="urn:microsoft.com/office/officeart/2005/8/layout/bProcess3"/>
    <dgm:cxn modelId="{45D9CD9B-35A8-4EC7-8C64-980D0429BBD2}" type="presParOf" srcId="{E880EAC9-ABB6-4E25-AF07-2587734CA030}" destId="{FFD2B477-CD81-47F6-A430-11ACABCD138E}" srcOrd="13" destOrd="0" presId="urn:microsoft.com/office/officeart/2005/8/layout/bProcess3"/>
    <dgm:cxn modelId="{82AE156F-64BD-4BC3-9ED4-8DD17BDA066A}" type="presParOf" srcId="{FFD2B477-CD81-47F6-A430-11ACABCD138E}" destId="{AF4C726B-6F36-4061-B4A2-A768CA56AB29}" srcOrd="0" destOrd="0" presId="urn:microsoft.com/office/officeart/2005/8/layout/bProcess3"/>
    <dgm:cxn modelId="{C4AE200B-8A1A-437B-9AC3-915CD80E6547}" type="presParOf" srcId="{E880EAC9-ABB6-4E25-AF07-2587734CA030}" destId="{28B6CC10-6D06-4C0D-AFFD-D8B03CD6575B}" srcOrd="14" destOrd="0" presId="urn:microsoft.com/office/officeart/2005/8/layout/bProcess3"/>
    <dgm:cxn modelId="{38E0A9E2-EA44-4D5A-BFB7-8AD6E9F447A2}" type="presParOf" srcId="{E880EAC9-ABB6-4E25-AF07-2587734CA030}" destId="{F9539932-EB82-42AC-A1D5-94BD71F534BC}" srcOrd="15" destOrd="0" presId="urn:microsoft.com/office/officeart/2005/8/layout/bProcess3"/>
    <dgm:cxn modelId="{24DA1EFE-30CD-42C8-87AA-AB8722C2902D}" type="presParOf" srcId="{F9539932-EB82-42AC-A1D5-94BD71F534BC}" destId="{B98A6F65-8509-40A6-99CD-1B61501649DB}" srcOrd="0" destOrd="0" presId="urn:microsoft.com/office/officeart/2005/8/layout/bProcess3"/>
    <dgm:cxn modelId="{8F2AF7EF-0DAA-4D41-8ED6-751BDC7700DB}" type="presParOf" srcId="{E880EAC9-ABB6-4E25-AF07-2587734CA030}" destId="{1E607D68-8A5D-4375-A155-F080599E8FBD}" srcOrd="16" destOrd="0" presId="urn:microsoft.com/office/officeart/2005/8/layout/bProcess3"/>
    <dgm:cxn modelId="{E0B18D7D-D9EA-4B8A-A4B0-87057ED08466}" type="presParOf" srcId="{E880EAC9-ABB6-4E25-AF07-2587734CA030}" destId="{B3148E08-5A68-49F6-9976-F1EB628B44DE}" srcOrd="17" destOrd="0" presId="urn:microsoft.com/office/officeart/2005/8/layout/bProcess3"/>
    <dgm:cxn modelId="{29B4D2E8-19CA-4CC5-ABDC-1CAD5BA62DC1}" type="presParOf" srcId="{B3148E08-5A68-49F6-9976-F1EB628B44DE}" destId="{97A8E0EB-4DC3-48A1-9913-174DB80F3AB7}" srcOrd="0" destOrd="0" presId="urn:microsoft.com/office/officeart/2005/8/layout/bProcess3"/>
    <dgm:cxn modelId="{E7773BCA-D99C-4AC2-AF35-98CBB3C9B59F}" type="presParOf" srcId="{E880EAC9-ABB6-4E25-AF07-2587734CA030}" destId="{7B0C1197-5CF5-4869-9373-C64EA73610C7}" srcOrd="18" destOrd="0" presId="urn:microsoft.com/office/officeart/2005/8/layout/bProcess3"/>
    <dgm:cxn modelId="{173879D8-AD25-4053-B092-02A3BF7A9530}" type="presParOf" srcId="{E880EAC9-ABB6-4E25-AF07-2587734CA030}" destId="{41294AD3-54F8-4610-B872-7DE963C8E545}" srcOrd="19" destOrd="0" presId="urn:microsoft.com/office/officeart/2005/8/layout/bProcess3"/>
    <dgm:cxn modelId="{6BD66B99-A2B8-4E66-8737-34A3EFFBBA43}" type="presParOf" srcId="{41294AD3-54F8-4610-B872-7DE963C8E545}" destId="{9D584E9D-B7EB-491B-8019-B301A8842F6C}" srcOrd="0" destOrd="0" presId="urn:microsoft.com/office/officeart/2005/8/layout/bProcess3"/>
    <dgm:cxn modelId="{F9DF1463-5A7C-42C2-8C76-1F681F20E313}" type="presParOf" srcId="{E880EAC9-ABB6-4E25-AF07-2587734CA030}" destId="{CD718644-B56A-4692-AD21-71B27DB97889}" srcOrd="20" destOrd="0" presId="urn:microsoft.com/office/officeart/2005/8/layout/bProcess3"/>
    <dgm:cxn modelId="{C1CA63F3-66A7-416D-B7CA-C14994E89F30}" type="presParOf" srcId="{E880EAC9-ABB6-4E25-AF07-2587734CA030}" destId="{E41216BD-2170-469D-A183-1831D9C1504B}" srcOrd="21" destOrd="0" presId="urn:microsoft.com/office/officeart/2005/8/layout/bProcess3"/>
    <dgm:cxn modelId="{E6ECAC0E-AB59-45A8-9004-928DFF80849C}" type="presParOf" srcId="{E41216BD-2170-469D-A183-1831D9C1504B}" destId="{7C98DA4A-0CED-45E4-8ABD-E68D08BE9D10}" srcOrd="0" destOrd="0" presId="urn:microsoft.com/office/officeart/2005/8/layout/bProcess3"/>
    <dgm:cxn modelId="{9E1C95C0-C75C-4AD7-8E4E-6898B15207C6}" type="presParOf" srcId="{E880EAC9-ABB6-4E25-AF07-2587734CA030}" destId="{7571A07D-0922-4DEF-BDD0-03569C48B3DC}" srcOrd="22" destOrd="0" presId="urn:microsoft.com/office/officeart/2005/8/layout/bProcess3"/>
    <dgm:cxn modelId="{B7B80A5D-F689-4F93-B94D-3249A751ECD8}" type="presParOf" srcId="{E880EAC9-ABB6-4E25-AF07-2587734CA030}" destId="{1A1D7847-5A6A-435C-B97E-4213C2FA1C9D}" srcOrd="23" destOrd="0" presId="urn:microsoft.com/office/officeart/2005/8/layout/bProcess3"/>
    <dgm:cxn modelId="{B2D703F9-290B-4A9D-9796-5272AB47C06B}" type="presParOf" srcId="{1A1D7847-5A6A-435C-B97E-4213C2FA1C9D}" destId="{28ACECD4-B0A5-4362-9136-5CDB7D0ACB9E}" srcOrd="0" destOrd="0" presId="urn:microsoft.com/office/officeart/2005/8/layout/bProcess3"/>
    <dgm:cxn modelId="{273E671B-C61F-4F69-A43B-A89874ABACDC}" type="presParOf" srcId="{E880EAC9-ABB6-4E25-AF07-2587734CA030}" destId="{EAE6AC97-7A7A-4657-ADF8-86FA893D6AF0}" srcOrd="24" destOrd="0" presId="urn:microsoft.com/office/officeart/2005/8/layout/bProcess3"/>
    <dgm:cxn modelId="{4DCB5EA8-66C0-43DC-A731-611ABD4D6A9B}" type="presParOf" srcId="{E880EAC9-ABB6-4E25-AF07-2587734CA030}" destId="{9770E0A3-18D1-425A-8BB1-A9DFE06DD260}" srcOrd="25" destOrd="0" presId="urn:microsoft.com/office/officeart/2005/8/layout/bProcess3"/>
    <dgm:cxn modelId="{ECA9B208-D795-4F73-B974-7ECED7E4EBD8}" type="presParOf" srcId="{9770E0A3-18D1-425A-8BB1-A9DFE06DD260}" destId="{3C1D09B3-A3AB-42DF-AEE5-C277CD89E8AD}" srcOrd="0" destOrd="0" presId="urn:microsoft.com/office/officeart/2005/8/layout/bProcess3"/>
    <dgm:cxn modelId="{E01EA515-8133-432E-BB99-0E98C7BC949F}"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F19F-CB52-4B9B-92D6-F34D5AB27B43}">
      <dsp:nvSpPr>
        <dsp:cNvPr id="0" name=""/>
        <dsp:cNvSpPr/>
      </dsp:nvSpPr>
      <dsp:spPr>
        <a:xfrm>
          <a:off x="491971" y="1658"/>
          <a:ext cx="2248214" cy="179857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BACCB6-F6BB-4B81-89D8-E6375319BD0A}">
      <dsp:nvSpPr>
        <dsp:cNvPr id="0" name=""/>
        <dsp:cNvSpPr/>
      </dsp:nvSpPr>
      <dsp:spPr>
        <a:xfrm>
          <a:off x="694310" y="1620372"/>
          <a:ext cx="2000910" cy="629500"/>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Accessing and Navigating</a:t>
          </a:r>
        </a:p>
      </dsp:txBody>
      <dsp:txXfrm>
        <a:off x="694310" y="1620372"/>
        <a:ext cx="2000910" cy="629500"/>
      </dsp:txXfrm>
    </dsp:sp>
    <dsp:sp modelId="{5FD7D2D8-3A01-4713-B9D7-98E2C1BB3762}">
      <dsp:nvSpPr>
        <dsp:cNvPr id="0" name=""/>
        <dsp:cNvSpPr/>
      </dsp:nvSpPr>
      <dsp:spPr>
        <a:xfrm>
          <a:off x="2965007" y="1658"/>
          <a:ext cx="2248214" cy="179857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1736FE-1C88-4D82-8D2D-C96BA1A8FA85}">
      <dsp:nvSpPr>
        <dsp:cNvPr id="0" name=""/>
        <dsp:cNvSpPr/>
      </dsp:nvSpPr>
      <dsp:spPr>
        <a:xfrm>
          <a:off x="3167346" y="1620372"/>
          <a:ext cx="2000910" cy="629500"/>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Resources</a:t>
          </a:r>
        </a:p>
      </dsp:txBody>
      <dsp:txXfrm>
        <a:off x="3167346" y="1620372"/>
        <a:ext cx="2000910" cy="629500"/>
      </dsp:txXfrm>
    </dsp:sp>
    <dsp:sp modelId="{96391838-C93C-4187-ABEC-4D051C8AE8DC}">
      <dsp:nvSpPr>
        <dsp:cNvPr id="0" name=""/>
        <dsp:cNvSpPr/>
      </dsp:nvSpPr>
      <dsp:spPr>
        <a:xfrm>
          <a:off x="5438043" y="1658"/>
          <a:ext cx="2248214" cy="179857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19AD17-A23E-4772-B466-9A6ACE771FEE}">
      <dsp:nvSpPr>
        <dsp:cNvPr id="0" name=""/>
        <dsp:cNvSpPr/>
      </dsp:nvSpPr>
      <dsp:spPr>
        <a:xfrm>
          <a:off x="5640382" y="1620372"/>
          <a:ext cx="2000910" cy="629500"/>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 Aspire Testing Process</a:t>
          </a:r>
        </a:p>
      </dsp:txBody>
      <dsp:txXfrm>
        <a:off x="5640382" y="1620372"/>
        <a:ext cx="2000910" cy="629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15B27-094C-4825-9914-8DC0410522AF}">
      <dsp:nvSpPr>
        <dsp:cNvPr id="0" name=""/>
        <dsp:cNvSpPr/>
      </dsp:nvSpPr>
      <dsp:spPr>
        <a:xfrm>
          <a:off x="1878272" y="3464223"/>
          <a:ext cx="373522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C47C56-1BA9-46B8-8DF5-6184086E3562}">
      <dsp:nvSpPr>
        <dsp:cNvPr id="0" name=""/>
        <dsp:cNvSpPr/>
      </dsp:nvSpPr>
      <dsp:spPr>
        <a:xfrm>
          <a:off x="1878272" y="2162103"/>
          <a:ext cx="31994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D40E9-7326-479C-9C35-A1DD66EC9484}">
      <dsp:nvSpPr>
        <dsp:cNvPr id="0" name=""/>
        <dsp:cNvSpPr/>
      </dsp:nvSpPr>
      <dsp:spPr>
        <a:xfrm>
          <a:off x="1878272" y="859984"/>
          <a:ext cx="373522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AFB18B-AF6B-4180-9525-782C551B7D09}">
      <dsp:nvSpPr>
        <dsp:cNvPr id="0" name=""/>
        <dsp:cNvSpPr/>
      </dsp:nvSpPr>
      <dsp:spPr>
        <a:xfrm>
          <a:off x="18101" y="301933"/>
          <a:ext cx="3720340" cy="372034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22C81-3EEC-4864-9E3B-F9B5577F4F7D}">
      <dsp:nvSpPr>
        <dsp:cNvPr id="0" name=""/>
        <dsp:cNvSpPr/>
      </dsp:nvSpPr>
      <dsp:spPr>
        <a:xfrm>
          <a:off x="341134" y="2277434"/>
          <a:ext cx="3074275" cy="12277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466850">
            <a:lnSpc>
              <a:spcPct val="90000"/>
            </a:lnSpc>
            <a:spcBef>
              <a:spcPct val="0"/>
            </a:spcBef>
            <a:spcAft>
              <a:spcPct val="35000"/>
            </a:spcAft>
            <a:buFont typeface="Arial" panose="020B0604020202020204" pitchFamily="34" charset="0"/>
            <a:buNone/>
          </a:pPr>
          <a:r>
            <a:rPr lang="en-US" sz="3300" kern="1200">
              <a:solidFill>
                <a:schemeClr val="tx1">
                  <a:lumMod val="90000"/>
                  <a:lumOff val="10000"/>
                </a:schemeClr>
              </a:solidFill>
            </a:rPr>
            <a:t>Within 24 hours of delivery:</a:t>
          </a:r>
        </a:p>
      </dsp:txBody>
      <dsp:txXfrm>
        <a:off x="341134" y="2277434"/>
        <a:ext cx="3074275" cy="1227712"/>
      </dsp:txXfrm>
    </dsp:sp>
    <dsp:sp modelId="{2A3FFD53-EF39-43C1-8E2F-D09B226F5A22}">
      <dsp:nvSpPr>
        <dsp:cNvPr id="0" name=""/>
        <dsp:cNvSpPr/>
      </dsp:nvSpPr>
      <dsp:spPr>
        <a:xfrm>
          <a:off x="5055442" y="301933"/>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D59708-6A66-4044-BB7B-303745BB5352}">
      <dsp:nvSpPr>
        <dsp:cNvPr id="0" name=""/>
        <dsp:cNvSpPr/>
      </dsp:nvSpPr>
      <dsp:spPr>
        <a:xfrm>
          <a:off x="6171544" y="301933"/>
          <a:ext cx="1251034" cy="111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US" sz="2100" kern="1200"/>
            <a:t>Check Materials</a:t>
          </a:r>
        </a:p>
      </dsp:txBody>
      <dsp:txXfrm>
        <a:off x="6171544" y="301933"/>
        <a:ext cx="1251034" cy="1116102"/>
      </dsp:txXfrm>
    </dsp:sp>
    <dsp:sp modelId="{E4FF5C7D-25D3-4231-A968-DC88F59EACE6}">
      <dsp:nvSpPr>
        <dsp:cNvPr id="0" name=""/>
        <dsp:cNvSpPr/>
      </dsp:nvSpPr>
      <dsp:spPr>
        <a:xfrm>
          <a:off x="4519713" y="1604052"/>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D9669-79E8-4538-89EC-0A5F3353A875}">
      <dsp:nvSpPr>
        <dsp:cNvPr id="0" name=""/>
        <dsp:cNvSpPr/>
      </dsp:nvSpPr>
      <dsp:spPr>
        <a:xfrm>
          <a:off x="5635815" y="1604052"/>
          <a:ext cx="1002631" cy="111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US" sz="2100" kern="1200"/>
            <a:t>Reseal boxes</a:t>
          </a:r>
        </a:p>
      </dsp:txBody>
      <dsp:txXfrm>
        <a:off x="5635815" y="1604052"/>
        <a:ext cx="1002631" cy="1116102"/>
      </dsp:txXfrm>
    </dsp:sp>
    <dsp:sp modelId="{2EA728E6-6613-4A34-9B90-439B1F175AB9}">
      <dsp:nvSpPr>
        <dsp:cNvPr id="0" name=""/>
        <dsp:cNvSpPr/>
      </dsp:nvSpPr>
      <dsp:spPr>
        <a:xfrm>
          <a:off x="5055442" y="2906172"/>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7A21E3-ACC3-42E8-8CF1-E7ACCC8DF9BC}">
      <dsp:nvSpPr>
        <dsp:cNvPr id="0" name=""/>
        <dsp:cNvSpPr/>
      </dsp:nvSpPr>
      <dsp:spPr>
        <a:xfrm>
          <a:off x="6171544" y="2906172"/>
          <a:ext cx="1251034" cy="111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US" sz="2100" kern="1200"/>
            <a:t>Protect materials</a:t>
          </a:r>
        </a:p>
      </dsp:txBody>
      <dsp:txXfrm>
        <a:off x="6171544" y="2906172"/>
        <a:ext cx="1251034" cy="11161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Select 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Select 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Select 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641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Post Test </a:t>
          </a:r>
          <a:br>
            <a:rPr lang="en-US" sz="1400" kern="1200" dirty="0"/>
          </a:br>
          <a:r>
            <a:rPr lang="en-US" sz="1400" kern="1200" dirty="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24360"/>
          <a:ext cx="334049" cy="91440"/>
        </a:xfrm>
        <a:custGeom>
          <a:avLst/>
          <a:gdLst/>
          <a:ahLst/>
          <a:cxnLst/>
          <a:rect l="0" t="0" r="0" b="0"/>
          <a:pathLst>
            <a:path>
              <a:moveTo>
                <a:pt x="0" y="66399"/>
              </a:moveTo>
              <a:lnTo>
                <a:pt x="184124" y="66399"/>
              </a:lnTo>
              <a:lnTo>
                <a:pt x="184124" y="45720"/>
              </a:lnTo>
              <a:lnTo>
                <a:pt x="3340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86051" y="668211"/>
        <a:ext cx="18261"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17807" y="624360"/>
          <a:ext cx="352249" cy="91440"/>
        </a:xfrm>
        <a:custGeom>
          <a:avLst/>
          <a:gdLst/>
          <a:ahLst/>
          <a:cxnLst/>
          <a:rect l="0" t="0" r="0" b="0"/>
          <a:pathLst>
            <a:path>
              <a:moveTo>
                <a:pt x="0" y="45720"/>
              </a:moveTo>
              <a:lnTo>
                <a:pt x="193224" y="45720"/>
              </a:lnTo>
              <a:lnTo>
                <a:pt x="193224" y="66399"/>
              </a:lnTo>
              <a:lnTo>
                <a:pt x="352249" y="6639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4347" y="668211"/>
        <a:ext cx="19170" cy="3737"/>
      </dsp:txXfrm>
    </dsp:sp>
    <dsp:sp modelId="{A791FE99-48F7-452B-8E9E-03D650CD2E1A}">
      <dsp:nvSpPr>
        <dsp:cNvPr id="0" name=""/>
        <dsp:cNvSpPr/>
      </dsp:nvSpPr>
      <dsp:spPr>
        <a:xfrm>
          <a:off x="3994607" y="182580"/>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994607" y="182580"/>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Select 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15B27-094C-4825-9914-8DC0410522AF}">
      <dsp:nvSpPr>
        <dsp:cNvPr id="0" name=""/>
        <dsp:cNvSpPr/>
      </dsp:nvSpPr>
      <dsp:spPr>
        <a:xfrm>
          <a:off x="1860221" y="3464223"/>
          <a:ext cx="373522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C47C56-1BA9-46B8-8DF5-6184086E3562}">
      <dsp:nvSpPr>
        <dsp:cNvPr id="0" name=""/>
        <dsp:cNvSpPr/>
      </dsp:nvSpPr>
      <dsp:spPr>
        <a:xfrm>
          <a:off x="1860221" y="2162103"/>
          <a:ext cx="31994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D40E9-7326-479C-9C35-A1DD66EC9484}">
      <dsp:nvSpPr>
        <dsp:cNvPr id="0" name=""/>
        <dsp:cNvSpPr/>
      </dsp:nvSpPr>
      <dsp:spPr>
        <a:xfrm>
          <a:off x="1860221" y="859984"/>
          <a:ext cx="373522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AFB18B-AF6B-4180-9525-782C551B7D09}">
      <dsp:nvSpPr>
        <dsp:cNvPr id="0" name=""/>
        <dsp:cNvSpPr/>
      </dsp:nvSpPr>
      <dsp:spPr>
        <a:xfrm>
          <a:off x="50" y="301933"/>
          <a:ext cx="3720340" cy="372034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22C81-3EEC-4864-9E3B-F9B5577F4F7D}">
      <dsp:nvSpPr>
        <dsp:cNvPr id="0" name=""/>
        <dsp:cNvSpPr/>
      </dsp:nvSpPr>
      <dsp:spPr>
        <a:xfrm>
          <a:off x="323083" y="2277434"/>
          <a:ext cx="3074275" cy="12277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466850">
            <a:lnSpc>
              <a:spcPct val="90000"/>
            </a:lnSpc>
            <a:spcBef>
              <a:spcPct val="0"/>
            </a:spcBef>
            <a:spcAft>
              <a:spcPct val="35000"/>
            </a:spcAft>
            <a:buFont typeface="Arial" panose="020B0604020202020204" pitchFamily="34" charset="0"/>
            <a:buNone/>
          </a:pPr>
          <a:r>
            <a:rPr lang="en-US" sz="3300" kern="1200">
              <a:solidFill>
                <a:schemeClr val="tx1">
                  <a:lumMod val="90000"/>
                  <a:lumOff val="10000"/>
                </a:schemeClr>
              </a:solidFill>
            </a:rPr>
            <a:t>Within 48 hours after testing:</a:t>
          </a:r>
        </a:p>
      </dsp:txBody>
      <dsp:txXfrm>
        <a:off x="323083" y="2277434"/>
        <a:ext cx="3074275" cy="1227712"/>
      </dsp:txXfrm>
    </dsp:sp>
    <dsp:sp modelId="{2A3FFD53-EF39-43C1-8E2F-D09B226F5A22}">
      <dsp:nvSpPr>
        <dsp:cNvPr id="0" name=""/>
        <dsp:cNvSpPr/>
      </dsp:nvSpPr>
      <dsp:spPr>
        <a:xfrm>
          <a:off x="5037391" y="301933"/>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D59708-6A66-4044-BB7B-303745BB5352}">
      <dsp:nvSpPr>
        <dsp:cNvPr id="0" name=""/>
        <dsp:cNvSpPr/>
      </dsp:nvSpPr>
      <dsp:spPr>
        <a:xfrm>
          <a:off x="6153494" y="301933"/>
          <a:ext cx="1033812" cy="111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marL="0" lvl="0" indent="0" algn="l" defTabSz="755650">
            <a:lnSpc>
              <a:spcPct val="90000"/>
            </a:lnSpc>
            <a:spcBef>
              <a:spcPct val="0"/>
            </a:spcBef>
            <a:spcAft>
              <a:spcPct val="35000"/>
            </a:spcAft>
            <a:buNone/>
          </a:pPr>
          <a:r>
            <a:rPr lang="en-US" sz="1700" kern="1200"/>
            <a:t>Protect Materials</a:t>
          </a:r>
        </a:p>
      </dsp:txBody>
      <dsp:txXfrm>
        <a:off x="6153494" y="301933"/>
        <a:ext cx="1033812" cy="1116102"/>
      </dsp:txXfrm>
    </dsp:sp>
    <dsp:sp modelId="{E4FF5C7D-25D3-4231-A968-DC88F59EACE6}">
      <dsp:nvSpPr>
        <dsp:cNvPr id="0" name=""/>
        <dsp:cNvSpPr/>
      </dsp:nvSpPr>
      <dsp:spPr>
        <a:xfrm>
          <a:off x="4501662" y="1604052"/>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D9669-79E8-4538-89EC-0A5F3353A875}">
      <dsp:nvSpPr>
        <dsp:cNvPr id="0" name=""/>
        <dsp:cNvSpPr/>
      </dsp:nvSpPr>
      <dsp:spPr>
        <a:xfrm>
          <a:off x="5719612" y="1549587"/>
          <a:ext cx="1265501" cy="116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marL="0" lvl="0" indent="0" algn="l" defTabSz="755650">
            <a:lnSpc>
              <a:spcPct val="90000"/>
            </a:lnSpc>
            <a:spcBef>
              <a:spcPct val="0"/>
            </a:spcBef>
            <a:spcAft>
              <a:spcPct val="35000"/>
            </a:spcAft>
            <a:buNone/>
          </a:pPr>
          <a:r>
            <a:rPr lang="en-US" sz="1700" kern="1200"/>
            <a:t>Use Boxes and Labels Provided</a:t>
          </a:r>
        </a:p>
      </dsp:txBody>
      <dsp:txXfrm>
        <a:off x="5719612" y="1549587"/>
        <a:ext cx="1265501" cy="1169183"/>
      </dsp:txXfrm>
    </dsp:sp>
    <dsp:sp modelId="{2EA728E6-6613-4A34-9B90-439B1F175AB9}">
      <dsp:nvSpPr>
        <dsp:cNvPr id="0" name=""/>
        <dsp:cNvSpPr/>
      </dsp:nvSpPr>
      <dsp:spPr>
        <a:xfrm>
          <a:off x="5037391" y="2906172"/>
          <a:ext cx="1116102" cy="111610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7A21E3-ACC3-42E8-8CF1-E7ACCC8DF9BC}">
      <dsp:nvSpPr>
        <dsp:cNvPr id="0" name=""/>
        <dsp:cNvSpPr/>
      </dsp:nvSpPr>
      <dsp:spPr>
        <a:xfrm>
          <a:off x="6153494" y="2906172"/>
          <a:ext cx="1287135" cy="111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marL="0" lvl="0" indent="0" algn="l" defTabSz="755650">
            <a:lnSpc>
              <a:spcPct val="90000"/>
            </a:lnSpc>
            <a:spcBef>
              <a:spcPct val="0"/>
            </a:spcBef>
            <a:spcAft>
              <a:spcPct val="35000"/>
            </a:spcAft>
            <a:buNone/>
          </a:pPr>
          <a:r>
            <a:rPr lang="en-US" sz="1700" kern="1200"/>
            <a:t>Follow Instructions in Manual</a:t>
          </a:r>
        </a:p>
      </dsp:txBody>
      <dsp:txXfrm>
        <a:off x="6153494" y="2906172"/>
        <a:ext cx="1287135" cy="1116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7D2D8-3A01-4713-B9D7-98E2C1BB3762}">
      <dsp:nvSpPr>
        <dsp:cNvPr id="0" name=""/>
        <dsp:cNvSpPr/>
      </dsp:nvSpPr>
      <dsp:spPr>
        <a:xfrm>
          <a:off x="1728489" y="1658"/>
          <a:ext cx="2248214" cy="179857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1736FE-1C88-4D82-8D2D-C96BA1A8FA85}">
      <dsp:nvSpPr>
        <dsp:cNvPr id="0" name=""/>
        <dsp:cNvSpPr/>
      </dsp:nvSpPr>
      <dsp:spPr>
        <a:xfrm>
          <a:off x="1930828" y="1620372"/>
          <a:ext cx="2000910" cy="629500"/>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Paper Testing Process</a:t>
          </a:r>
        </a:p>
      </dsp:txBody>
      <dsp:txXfrm>
        <a:off x="1930828" y="1620372"/>
        <a:ext cx="2000910" cy="629500"/>
      </dsp:txXfrm>
    </dsp:sp>
    <dsp:sp modelId="{D5BFBF88-4F57-4CB5-940B-8CA5615FF4BA}">
      <dsp:nvSpPr>
        <dsp:cNvPr id="0" name=""/>
        <dsp:cNvSpPr/>
      </dsp:nvSpPr>
      <dsp:spPr>
        <a:xfrm>
          <a:off x="4201525" y="1658"/>
          <a:ext cx="2248214" cy="1798571"/>
        </a:xfrm>
        <a:prstGeom prst="rect">
          <a:avLst/>
        </a:prstGeom>
        <a:solidFill>
          <a:srgbClr val="005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8A3E3-117A-4E1E-AF99-BA4A086200CA}">
      <dsp:nvSpPr>
        <dsp:cNvPr id="0" name=""/>
        <dsp:cNvSpPr/>
      </dsp:nvSpPr>
      <dsp:spPr>
        <a:xfrm>
          <a:off x="4403864" y="1620372"/>
          <a:ext cx="2000910" cy="629500"/>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Online Testing Process</a:t>
          </a:r>
        </a:p>
      </dsp:txBody>
      <dsp:txXfrm>
        <a:off x="4403864" y="1620372"/>
        <a:ext cx="2000910" cy="629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794D5-5A05-4446-96D2-6421926E0546}">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6F46984-DE5C-4532-8532-FC26E9ECE336}">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04520">
            <a:lnSpc>
              <a:spcPct val="90000"/>
            </a:lnSpc>
            <a:spcBef>
              <a:spcPct val="0"/>
            </a:spcBef>
            <a:spcAft>
              <a:spcPct val="35000"/>
            </a:spcAft>
            <a:buNone/>
          </a:pPr>
          <a:r>
            <a:rPr lang="en-US" sz="136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29408"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688891"/>
        <a:ext cx="18687" cy="3737"/>
      </dsp:txXfrm>
    </dsp:sp>
    <dsp:sp modelId="{9360CA73-0B07-4FCC-8665-A26A74F8216E}">
      <dsp:nvSpPr>
        <dsp:cNvPr id="0" name=""/>
        <dsp:cNvSpPr/>
      </dsp:nvSpPr>
      <dsp:spPr>
        <a:xfrm>
          <a:off x="620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6208" y="203259"/>
        <a:ext cx="1624999" cy="974999"/>
      </dsp:txXfrm>
    </dsp:sp>
    <dsp:sp modelId="{4251E193-1665-4919-82A8-CFC0F67B21F5}">
      <dsp:nvSpPr>
        <dsp:cNvPr id="0" name=""/>
        <dsp:cNvSpPr/>
      </dsp:nvSpPr>
      <dsp:spPr>
        <a:xfrm>
          <a:off x="362815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688891"/>
        <a:ext cx="18687" cy="3737"/>
      </dsp:txXfrm>
    </dsp:sp>
    <dsp:sp modelId="{B060BEB2-B509-4833-8FA8-21A3130A829E}">
      <dsp:nvSpPr>
        <dsp:cNvPr id="0" name=""/>
        <dsp:cNvSpPr/>
      </dsp:nvSpPr>
      <dsp:spPr>
        <a:xfrm>
          <a:off x="2004958"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2004958" y="203259"/>
        <a:ext cx="1624999" cy="974999"/>
      </dsp:txXfrm>
    </dsp:sp>
    <dsp:sp modelId="{C18F1613-E96C-4014-80AF-CCD52A823DAE}">
      <dsp:nvSpPr>
        <dsp:cNvPr id="0" name=""/>
        <dsp:cNvSpPr/>
      </dsp:nvSpPr>
      <dsp:spPr>
        <a:xfrm>
          <a:off x="5626907"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688891"/>
        <a:ext cx="18687" cy="3737"/>
      </dsp:txXfrm>
    </dsp:sp>
    <dsp:sp modelId="{A791FE99-48F7-452B-8E9E-03D650CD2E1A}">
      <dsp:nvSpPr>
        <dsp:cNvPr id="0" name=""/>
        <dsp:cNvSpPr/>
      </dsp:nvSpPr>
      <dsp:spPr>
        <a:xfrm>
          <a:off x="4003707" y="2032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4003707" y="203259"/>
        <a:ext cx="1624999" cy="974999"/>
      </dsp:txXfrm>
    </dsp:sp>
    <dsp:sp modelId="{2E9A9868-844B-46E9-880D-201CFC75A164}">
      <dsp:nvSpPr>
        <dsp:cNvPr id="0" name=""/>
        <dsp:cNvSpPr/>
      </dsp:nvSpPr>
      <dsp:spPr>
        <a:xfrm>
          <a:off x="7625656" y="6450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688891"/>
        <a:ext cx="18687" cy="3737"/>
      </dsp:txXfrm>
    </dsp:sp>
    <dsp:sp modelId="{B74121CE-F654-4EE3-BFC6-E16C86ECF8CE}">
      <dsp:nvSpPr>
        <dsp:cNvPr id="0" name=""/>
        <dsp:cNvSpPr/>
      </dsp:nvSpPr>
      <dsp:spPr>
        <a:xfrm>
          <a:off x="6002457" y="2032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6050053" y="250855"/>
        <a:ext cx="1529807" cy="879807"/>
      </dsp:txXfrm>
    </dsp:sp>
    <dsp:sp modelId="{29A37BE8-5128-41B2-AD41-9845E24AE66F}">
      <dsp:nvSpPr>
        <dsp:cNvPr id="0" name=""/>
        <dsp:cNvSpPr/>
      </dsp:nvSpPr>
      <dsp:spPr>
        <a:xfrm>
          <a:off x="818708" y="117645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1346165"/>
        <a:ext cx="400186" cy="3737"/>
      </dsp:txXfrm>
    </dsp:sp>
    <dsp:sp modelId="{FF9F0B70-A20B-40C2-A912-AD7867ADCD4F}">
      <dsp:nvSpPr>
        <dsp:cNvPr id="0" name=""/>
        <dsp:cNvSpPr/>
      </dsp:nvSpPr>
      <dsp:spPr>
        <a:xfrm>
          <a:off x="8001206" y="2032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13410">
            <a:lnSpc>
              <a:spcPct val="90000"/>
            </a:lnSpc>
            <a:spcBef>
              <a:spcPct val="0"/>
            </a:spcBef>
            <a:spcAft>
              <a:spcPct val="35000"/>
            </a:spcAft>
            <a:buNone/>
          </a:pPr>
          <a:r>
            <a:rPr lang="en-US" sz="1380" kern="1200" dirty="0"/>
            <a:t>Groups/Classes</a:t>
          </a:r>
        </a:p>
      </dsp:txBody>
      <dsp:txXfrm>
        <a:off x="8082458" y="284511"/>
        <a:ext cx="1462495" cy="812495"/>
      </dsp:txXfrm>
    </dsp:sp>
    <dsp:sp modelId="{81AB3C69-ADF8-43A7-A628-D99BDB2D35D7}">
      <dsp:nvSpPr>
        <dsp:cNvPr id="0" name=""/>
        <dsp:cNvSpPr/>
      </dsp:nvSpPr>
      <dsp:spPr>
        <a:xfrm>
          <a:off x="1629408"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2037640"/>
        <a:ext cx="18687" cy="3737"/>
      </dsp:txXfrm>
    </dsp:sp>
    <dsp:sp modelId="{41DADC27-7A8B-4C0E-BEEB-B98F4F209D87}">
      <dsp:nvSpPr>
        <dsp:cNvPr id="0" name=""/>
        <dsp:cNvSpPr/>
      </dsp:nvSpPr>
      <dsp:spPr>
        <a:xfrm>
          <a:off x="620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87460" y="1633261"/>
        <a:ext cx="1462495" cy="812495"/>
      </dsp:txXfrm>
    </dsp:sp>
    <dsp:sp modelId="{FFD2B477-CD81-47F6-A430-11ACABCD138E}">
      <dsp:nvSpPr>
        <dsp:cNvPr id="0" name=""/>
        <dsp:cNvSpPr/>
      </dsp:nvSpPr>
      <dsp:spPr>
        <a:xfrm>
          <a:off x="362815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2037640"/>
        <a:ext cx="18687" cy="3737"/>
      </dsp:txXfrm>
    </dsp:sp>
    <dsp:sp modelId="{CFD8D632-C970-4090-8B0C-AA9EEAD5EF6A}">
      <dsp:nvSpPr>
        <dsp:cNvPr id="0" name=""/>
        <dsp:cNvSpPr/>
      </dsp:nvSpPr>
      <dsp:spPr>
        <a:xfrm>
          <a:off x="2004958"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Test Sessions</a:t>
          </a:r>
        </a:p>
      </dsp:txBody>
      <dsp:txXfrm>
        <a:off x="2086210" y="1633261"/>
        <a:ext cx="1462495" cy="812495"/>
      </dsp:txXfrm>
    </dsp:sp>
    <dsp:sp modelId="{F9539932-EB82-42AC-A1D5-94BD71F534BC}">
      <dsp:nvSpPr>
        <dsp:cNvPr id="0" name=""/>
        <dsp:cNvSpPr/>
      </dsp:nvSpPr>
      <dsp:spPr>
        <a:xfrm>
          <a:off x="5626907"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2037640"/>
        <a:ext cx="18687" cy="3737"/>
      </dsp:txXfrm>
    </dsp:sp>
    <dsp:sp modelId="{28B6CC10-6D06-4C0D-AFFD-D8B03CD6575B}">
      <dsp:nvSpPr>
        <dsp:cNvPr id="0" name=""/>
        <dsp:cNvSpPr/>
      </dsp:nvSpPr>
      <dsp:spPr>
        <a:xfrm>
          <a:off x="4003707" y="1552009"/>
          <a:ext cx="1624999" cy="974999"/>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4051303" y="1599605"/>
        <a:ext cx="1529807" cy="879807"/>
      </dsp:txXfrm>
    </dsp:sp>
    <dsp:sp modelId="{B3148E08-5A68-49F6-9976-F1EB628B44DE}">
      <dsp:nvSpPr>
        <dsp:cNvPr id="0" name=""/>
        <dsp:cNvSpPr/>
      </dsp:nvSpPr>
      <dsp:spPr>
        <a:xfrm>
          <a:off x="7625656" y="199378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87888" y="2037640"/>
        <a:ext cx="18687" cy="3737"/>
      </dsp:txXfrm>
    </dsp:sp>
    <dsp:sp modelId="{1E607D68-8A5D-4375-A155-F080599E8FBD}">
      <dsp:nvSpPr>
        <dsp:cNvPr id="0" name=""/>
        <dsp:cNvSpPr/>
      </dsp:nvSpPr>
      <dsp:spPr>
        <a:xfrm>
          <a:off x="6002457"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6083709" y="1633261"/>
        <a:ext cx="1462495" cy="812495"/>
      </dsp:txXfrm>
    </dsp:sp>
    <dsp:sp modelId="{41294AD3-54F8-4610-B872-7DE963C8E545}">
      <dsp:nvSpPr>
        <dsp:cNvPr id="0" name=""/>
        <dsp:cNvSpPr/>
      </dsp:nvSpPr>
      <dsp:spPr>
        <a:xfrm>
          <a:off x="818708" y="2525209"/>
          <a:ext cx="7994998" cy="343149"/>
        </a:xfrm>
        <a:custGeom>
          <a:avLst/>
          <a:gdLst/>
          <a:ahLst/>
          <a:cxnLst/>
          <a:rect l="0" t="0" r="0" b="0"/>
          <a:pathLst>
            <a:path>
              <a:moveTo>
                <a:pt x="7994998" y="0"/>
              </a:moveTo>
              <a:lnTo>
                <a:pt x="7994998" y="188674"/>
              </a:lnTo>
              <a:lnTo>
                <a:pt x="0" y="188674"/>
              </a:lnTo>
              <a:lnTo>
                <a:pt x="0" y="343149"/>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16114" y="2694915"/>
        <a:ext cx="400186" cy="3737"/>
      </dsp:txXfrm>
    </dsp:sp>
    <dsp:sp modelId="{7B0C1197-5CF5-4869-9373-C64EA73610C7}">
      <dsp:nvSpPr>
        <dsp:cNvPr id="0" name=""/>
        <dsp:cNvSpPr/>
      </dsp:nvSpPr>
      <dsp:spPr>
        <a:xfrm>
          <a:off x="8001206" y="155200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8082458" y="1633261"/>
        <a:ext cx="1462495" cy="812495"/>
      </dsp:txXfrm>
    </dsp:sp>
    <dsp:sp modelId="{E41216BD-2170-469D-A183-1831D9C1504B}">
      <dsp:nvSpPr>
        <dsp:cNvPr id="0" name=""/>
        <dsp:cNvSpPr/>
      </dsp:nvSpPr>
      <dsp:spPr>
        <a:xfrm>
          <a:off x="1629408"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91639" y="3386390"/>
        <a:ext cx="18687" cy="3737"/>
      </dsp:txXfrm>
    </dsp:sp>
    <dsp:sp modelId="{CD718644-B56A-4692-AD21-71B27DB97889}">
      <dsp:nvSpPr>
        <dsp:cNvPr id="0" name=""/>
        <dsp:cNvSpPr/>
      </dsp:nvSpPr>
      <dsp:spPr>
        <a:xfrm>
          <a:off x="6208" y="2900759"/>
          <a:ext cx="1624999" cy="974999"/>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87460" y="2982011"/>
        <a:ext cx="1462495" cy="812495"/>
      </dsp:txXfrm>
    </dsp:sp>
    <dsp:sp modelId="{1A1D7847-5A6A-435C-B97E-4213C2FA1C9D}">
      <dsp:nvSpPr>
        <dsp:cNvPr id="0" name=""/>
        <dsp:cNvSpPr/>
      </dsp:nvSpPr>
      <dsp:spPr>
        <a:xfrm>
          <a:off x="362815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90388" y="3386390"/>
        <a:ext cx="18687" cy="3737"/>
      </dsp:txXfrm>
    </dsp:sp>
    <dsp:sp modelId="{7571A07D-0922-4DEF-BDD0-03569C48B3DC}">
      <dsp:nvSpPr>
        <dsp:cNvPr id="0" name=""/>
        <dsp:cNvSpPr/>
      </dsp:nvSpPr>
      <dsp:spPr>
        <a:xfrm>
          <a:off x="2004958" y="2900759"/>
          <a:ext cx="1624999" cy="974999"/>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2004958" y="2900759"/>
        <a:ext cx="1624999" cy="974999"/>
      </dsp:txXfrm>
    </dsp:sp>
    <dsp:sp modelId="{9770E0A3-18D1-425A-8BB1-A9DFE06DD260}">
      <dsp:nvSpPr>
        <dsp:cNvPr id="0" name=""/>
        <dsp:cNvSpPr/>
      </dsp:nvSpPr>
      <dsp:spPr>
        <a:xfrm>
          <a:off x="5626907" y="3342539"/>
          <a:ext cx="343149" cy="91440"/>
        </a:xfrm>
        <a:custGeom>
          <a:avLst/>
          <a:gdLst/>
          <a:ahLst/>
          <a:cxnLst/>
          <a:rect l="0" t="0" r="0" b="0"/>
          <a:pathLst>
            <a:path>
              <a:moveTo>
                <a:pt x="0" y="45720"/>
              </a:moveTo>
              <a:lnTo>
                <a:pt x="343149"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789138" y="3386390"/>
        <a:ext cx="18687" cy="3737"/>
      </dsp:txXfrm>
    </dsp:sp>
    <dsp:sp modelId="{EAE6AC97-7A7A-4657-ADF8-86FA893D6AF0}">
      <dsp:nvSpPr>
        <dsp:cNvPr id="0" name=""/>
        <dsp:cNvSpPr/>
      </dsp:nvSpPr>
      <dsp:spPr>
        <a:xfrm>
          <a:off x="4003707" y="2900759"/>
          <a:ext cx="1624999" cy="974999"/>
        </a:xfrm>
        <a:prstGeom prst="snip2DiagRect">
          <a:avLst/>
        </a:prstGeom>
        <a:solidFill>
          <a:srgbClr val="0077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4084959" y="2982011"/>
        <a:ext cx="1462495" cy="812495"/>
      </dsp:txXfrm>
    </dsp:sp>
    <dsp:sp modelId="{29AECE82-E3E1-4AC3-A981-80060B0261C8}">
      <dsp:nvSpPr>
        <dsp:cNvPr id="0" name=""/>
        <dsp:cNvSpPr/>
      </dsp:nvSpPr>
      <dsp:spPr>
        <a:xfrm>
          <a:off x="6002457" y="2900759"/>
          <a:ext cx="1624999" cy="974999"/>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6050053" y="2948355"/>
        <a:ext cx="1529807" cy="87980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E3D1ED-0CED-7698-010A-9CF7A7C1EF3D}"/>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278054-4D51-55DA-E2C7-1696F7345E85}"/>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962CCD5-4E4E-4EF5-BB13-CEAF06414FED}" type="datetimeFigureOut">
              <a:rPr lang="en-US" smtClean="0"/>
              <a:t>2/20/2026</a:t>
            </a:fld>
            <a:endParaRPr lang="en-US"/>
          </a:p>
        </p:txBody>
      </p:sp>
      <p:sp>
        <p:nvSpPr>
          <p:cNvPr id="4" name="Footer Placeholder 3">
            <a:extLst>
              <a:ext uri="{FF2B5EF4-FFF2-40B4-BE49-F238E27FC236}">
                <a16:creationId xmlns:a16="http://schemas.microsoft.com/office/drawing/2014/main" id="{E90E1F4E-FEEF-981F-E7F9-DFDB3EC4EE98}"/>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15F6ED-363C-E4F7-2C42-DBEF363452B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B51203B-86E9-43D9-A5F5-35C669EED857}" type="slidenum">
              <a:rPr lang="en-US" smtClean="0"/>
              <a:t>‹#›</a:t>
            </a:fld>
            <a:endParaRPr lang="en-US"/>
          </a:p>
        </p:txBody>
      </p:sp>
    </p:spTree>
    <p:extLst>
      <p:ext uri="{BB962C8B-B14F-4D97-AF65-F5344CB8AC3E}">
        <p14:creationId xmlns:p14="http://schemas.microsoft.com/office/powerpoint/2010/main" val="4260847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07025" y="3778250"/>
            <a:ext cx="18129250" cy="10198100"/>
          </a:xfrm>
          <a:prstGeom prst="rect">
            <a:avLst/>
          </a:prstGeom>
          <a:noFill/>
          <a:ln w="12700">
            <a:solidFill>
              <a:prstClr val="black"/>
            </a:solidFill>
          </a:ln>
        </p:spPr>
        <p:txBody>
          <a:bodyPr vert="horz" lIns="158429" tIns="79214" rIns="158429" bIns="79214" rtlCol="0" anchor="ctr"/>
          <a:lstStyle/>
          <a:p>
            <a:endParaRPr lang="en-US"/>
          </a:p>
        </p:txBody>
      </p:sp>
      <p:sp>
        <p:nvSpPr>
          <p:cNvPr id="6" name="Footer Placeholder 5"/>
          <p:cNvSpPr>
            <a:spLocks noGrp="1"/>
          </p:cNvSpPr>
          <p:nvPr>
            <p:ph type="ftr" sz="quarter" idx="4"/>
          </p:nvPr>
        </p:nvSpPr>
        <p:spPr>
          <a:xfrm>
            <a:off x="2" y="28703920"/>
            <a:ext cx="3169921" cy="1516254"/>
          </a:xfrm>
          <a:prstGeom prst="rect">
            <a:avLst/>
          </a:prstGeom>
        </p:spPr>
        <p:txBody>
          <a:bodyPr vert="horz" lIns="158429" tIns="79214" rIns="158429" bIns="79214" rtlCol="0" anchor="b"/>
          <a:lstStyle>
            <a:lvl1pPr algn="l">
              <a:defRPr sz="2100"/>
            </a:lvl1pPr>
          </a:lstStyle>
          <a:p>
            <a:endParaRPr lang="en-US"/>
          </a:p>
        </p:txBody>
      </p:sp>
      <p:sp>
        <p:nvSpPr>
          <p:cNvPr id="7" name="Slide Number Placeholder 6"/>
          <p:cNvSpPr>
            <a:spLocks noGrp="1"/>
          </p:cNvSpPr>
          <p:nvPr>
            <p:ph type="sldNum" sz="quarter" idx="5"/>
          </p:nvPr>
        </p:nvSpPr>
        <p:spPr>
          <a:xfrm>
            <a:off x="4143589" y="28703920"/>
            <a:ext cx="3169921" cy="1516254"/>
          </a:xfrm>
          <a:prstGeom prst="rect">
            <a:avLst/>
          </a:prstGeom>
        </p:spPr>
        <p:txBody>
          <a:bodyPr vert="horz" lIns="158429" tIns="79214" rIns="158429" bIns="79214" rtlCol="0" anchor="b"/>
          <a:lstStyle>
            <a:lvl1pPr algn="r">
              <a:defRPr sz="2100"/>
            </a:lvl1pPr>
          </a:lstStyle>
          <a:p>
            <a:fld id="{956576B1-050D-4437-B39B-62987BEAE224}" type="slidenum">
              <a:rPr lang="en-US" smtClean="0"/>
              <a:t>‹#›</a:t>
            </a:fld>
            <a:endParaRPr lang="en-US"/>
          </a:p>
        </p:txBody>
      </p:sp>
      <p:sp>
        <p:nvSpPr>
          <p:cNvPr id="9" name="Notes Placeholder 8">
            <a:extLst>
              <a:ext uri="{FF2B5EF4-FFF2-40B4-BE49-F238E27FC236}">
                <a16:creationId xmlns:a16="http://schemas.microsoft.com/office/drawing/2014/main" id="{2F9FDB75-9A4B-4E2B-2055-4F88813DCBF9}"/>
              </a:ext>
            </a:extLst>
          </p:cNvPr>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218294E-6E19-0AD6-F594-F5DEB67D1D4C}"/>
              </a:ext>
            </a:extLst>
          </p:cNvPr>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FCC12ACD-7A0F-4320-BEB4-36F495C3429B}" type="datetimeFigureOut">
              <a:rPr lang="en-US" smtClean="0"/>
              <a:t>2/20/2026</a:t>
            </a:fld>
            <a:endParaRPr lang="en-US"/>
          </a:p>
        </p:txBody>
      </p:sp>
      <p:sp>
        <p:nvSpPr>
          <p:cNvPr id="11" name="Header Placeholder 10">
            <a:extLst>
              <a:ext uri="{FF2B5EF4-FFF2-40B4-BE49-F238E27FC236}">
                <a16:creationId xmlns:a16="http://schemas.microsoft.com/office/drawing/2014/main" id="{4B081134-8815-C5A3-DF96-B464439E0FCD}"/>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dirty="0"/>
              <a:t>Welcome to the </a:t>
            </a:r>
            <a:r>
              <a:rPr lang="en-US" i="1" dirty="0"/>
              <a:t>ACT Aspire Test Administration </a:t>
            </a:r>
            <a:r>
              <a:rPr lang="en-US" i="0" dirty="0"/>
              <a:t>t</a:t>
            </a:r>
            <a:r>
              <a:rPr lang="en-US" dirty="0"/>
              <a:t>raining. This training addresses the </a:t>
            </a:r>
            <a:r>
              <a:rPr lang="en-US" baseline="0" dirty="0"/>
              <a:t>steps </a:t>
            </a:r>
            <a:r>
              <a:rPr lang="en-US" dirty="0"/>
              <a:t>required for</a:t>
            </a:r>
            <a:r>
              <a:rPr lang="en-US" baseline="0" dirty="0"/>
              <a:t> ACT Aspire assessment preparation, test delivery, and post-test cleanup. We recommend this training be viewed by Administration Test Coordinators and Test Coordinators, but anyone involved in test administration is welcome to view this webinar.</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31197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a:defRPr/>
            </a:pPr>
            <a:r>
              <a:rPr lang="en-US" baseline="0" dirty="0"/>
              <a:t>The first step for ATCs is to invite users into the system, either by loading a file through the User Import process, or by creating user accounts individually.</a:t>
            </a:r>
            <a:r>
              <a:rPr lang="en-US" dirty="0"/>
              <a:t> </a:t>
            </a:r>
            <a:r>
              <a:rPr lang="en-US" baseline="0" dirty="0"/>
              <a:t> When creating new users, you’ll assign them the appropriate role that will give them the access they need.</a:t>
            </a:r>
            <a:r>
              <a:rPr lang="en-US" dirty="0"/>
              <a:t> </a:t>
            </a:r>
            <a:r>
              <a:rPr lang="en-US" baseline="0" dirty="0"/>
              <a:t> Search for the User Role Matrix in the </a:t>
            </a:r>
            <a:r>
              <a:rPr lang="en-US" i="1" baseline="0" dirty="0">
                <a:solidFill>
                  <a:srgbClr val="FF0000"/>
                </a:solidFill>
                <a:highlight>
                  <a:srgbClr val="FFFF00"/>
                </a:highlight>
              </a:rPr>
              <a:t>Arizona ACT Aspire Support Page </a:t>
            </a:r>
            <a:r>
              <a:rPr lang="en-US" baseline="0" dirty="0"/>
              <a:t>to know what role to assign to each user.</a:t>
            </a:r>
          </a:p>
          <a:p>
            <a:pPr defTabSz="1584289">
              <a:defRPr/>
            </a:pPr>
            <a:endParaRPr lang="en-US"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6002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To create users individually, follow these steps:</a:t>
            </a:r>
          </a:p>
          <a:p>
            <a:pPr marL="297054" indent="-297054" defTabSz="1584289">
              <a:buFontTx/>
              <a:buChar char="-"/>
              <a:defRPr/>
            </a:pPr>
            <a:r>
              <a:rPr lang="en-US" sz="2100" dirty="0"/>
              <a:t>From the Setup menu, select “Users”</a:t>
            </a:r>
          </a:p>
          <a:p>
            <a:endParaRPr lang="en-US"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319286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baseline="0" dirty="0"/>
              <a:t>Select “Create/Edit Users” from the dropdown menu</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1474092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baseline="0" dirty="0"/>
              <a:t>Now click “Start.”</a:t>
            </a:r>
            <a:endParaRPr lang="en-US"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229063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On the </a:t>
            </a:r>
            <a:r>
              <a:rPr lang="en-US" sz="2100" strike="noStrike" baseline="0" dirty="0"/>
              <a:t>Create/Edit User </a:t>
            </a:r>
            <a:r>
              <a:rPr lang="en-US" sz="2100" dirty="0"/>
              <a:t>task screen, you’ll add details about the new user, as shown.  Users can be assigned to multiple schools, if they have roles at multiple organizations. It is recommended that users only have one role assigned to them, because adding multiple roles will limit the user’s access to that of the lowest-access role they’re assigned.</a:t>
            </a:r>
          </a:p>
          <a:p>
            <a:endParaRPr lang="en-US" sz="2100" dirty="0"/>
          </a:p>
          <a:p>
            <a:r>
              <a:rPr lang="en-US" sz="2100" dirty="0"/>
              <a:t>You can choose to add an Active Begin and End Date, but those are not required. Those dates indicate when a user will start having access and when their access will be cut off. If a user will need access to reports, please keep the reporting schedule in mind if you are selecting an End Date.</a:t>
            </a:r>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401587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Click “</a:t>
            </a:r>
            <a:r>
              <a:rPr lang="en-US" sz="2100" b="0" dirty="0"/>
              <a:t>Create”</a:t>
            </a:r>
            <a:r>
              <a:rPr lang="en-US" sz="2100" dirty="0"/>
              <a:t> when complete.</a:t>
            </a:r>
          </a:p>
          <a:p>
            <a:endParaRPr lang="en-US" sz="2100" dirty="0"/>
          </a:p>
          <a:p>
            <a:r>
              <a:rPr lang="en-US" sz="2100" dirty="0"/>
              <a:t>The navigation process (using the menu, getting to the action screen, and then using the tasks buttons) is the same navigation structure that you’ll use throughout PearsonAccess</a:t>
            </a:r>
            <a:r>
              <a:rPr lang="en-US" sz="2100" baseline="30000" dirty="0"/>
              <a:t>next</a:t>
            </a:r>
            <a:r>
              <a:rPr lang="en-US" sz="2100" dirty="0"/>
              <a:t>.</a:t>
            </a:r>
            <a:endParaRPr lang="en-US" sz="2100" dirty="0">
              <a:cs typeface="Calibri"/>
            </a:endParaRPr>
          </a:p>
          <a:p>
            <a:endParaRPr lang="en-US" dirty="0">
              <a:cs typeface="Calibri"/>
            </a:endParaRPr>
          </a:p>
          <a:p>
            <a:r>
              <a:rPr lang="en-US" dirty="0"/>
              <a:t>Note that there are multiple ways of creating users – we’ve just reviewed adding users individually, but you can also add them by file import. The process steps are the same as adding students by file import.</a:t>
            </a:r>
          </a:p>
        </p:txBody>
      </p:sp>
      <p:sp>
        <p:nvSpPr>
          <p:cNvPr id="4" name="Slide Number Placeholder 3"/>
          <p:cNvSpPr>
            <a:spLocks noGrp="1"/>
          </p:cNvSpPr>
          <p:nvPr>
            <p:ph type="sldNum" sz="quarter" idx="10"/>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760530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The next step in the process is importing students.  First, ADE uploads students for the state in January based on the student enrollment data in AzEDS. After the ADE import, only newly enrolled students and any students missed in the ADE import will need to be added by the school or district.</a:t>
            </a:r>
          </a:p>
          <a:p>
            <a:pPr defTabSz="1584289">
              <a:defRPr/>
            </a:pPr>
            <a:endParaRPr lang="en-US" sz="2100" dirty="0"/>
          </a:p>
          <a:p>
            <a:pPr defTabSz="1584289">
              <a:defRPr/>
            </a:pPr>
            <a:r>
              <a:rPr lang="en-US" sz="2100" dirty="0"/>
              <a:t>Users with the Administration Test Coordinator and Test Coordinator roles are able to import student registration information.</a:t>
            </a:r>
          </a:p>
          <a:p>
            <a:pPr defTabSz="1584289">
              <a:defRPr/>
            </a:pPr>
            <a:endParaRPr lang="en-US" sz="2100" dirty="0"/>
          </a:p>
          <a:p>
            <a:pPr defTabSz="1584289">
              <a:defRPr/>
            </a:pPr>
            <a:r>
              <a:rPr lang="en-US" sz="2100" dirty="0"/>
              <a:t>There are two ways to add students. You can add students individually or by file import. Since it will be most common for you to add students by file import, that’s the process we’re going to outline in detail here. Using the Student Registration Import (or SRI), you’ll add student information and register them for tests at the same time. </a:t>
            </a:r>
          </a:p>
          <a:p>
            <a:pPr defTabSz="1584289">
              <a:defRPr/>
            </a:pPr>
            <a:endParaRPr lang="en-US" sz="2100" dirty="0"/>
          </a:p>
          <a:p>
            <a:pPr defTabSz="1584289">
              <a:defRPr/>
            </a:pPr>
            <a:r>
              <a:rPr lang="en-US" sz="2100" dirty="0"/>
              <a:t>If you individually add students, you’ll follow the same general process steps you followed when creating Users, just using the Students page.  If you add a student individually, you’ll need to add their student information and in a separate step you’ll need to add their test registration.  There are step-by-step guides in the </a:t>
            </a:r>
            <a:r>
              <a:rPr lang="en-US" i="1" baseline="0" dirty="0">
                <a:solidFill>
                  <a:srgbClr val="FF0000"/>
                </a:solidFill>
                <a:highlight>
                  <a:srgbClr val="FFFF00"/>
                </a:highlight>
              </a:rPr>
              <a:t>Arizona ACT Aspire Support Page </a:t>
            </a:r>
            <a:r>
              <a:rPr lang="en-US" sz="2100" dirty="0"/>
              <a:t>that walk you through this process.</a:t>
            </a:r>
          </a:p>
          <a:p>
            <a:pPr defTabSz="1584289">
              <a:defRPr/>
            </a:pPr>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6005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Use the resources under the Managing Students menu of the </a:t>
            </a:r>
            <a:r>
              <a:rPr lang="en-US" i="1" baseline="0" dirty="0"/>
              <a:t>Arizona ACT Aspire Support </a:t>
            </a:r>
            <a:r>
              <a:rPr lang="en-US" baseline="0" dirty="0"/>
              <a:t>page </a:t>
            </a:r>
            <a:r>
              <a:rPr lang="en-US" dirty="0"/>
              <a:t>to guide</a:t>
            </a:r>
            <a:r>
              <a:rPr lang="en-US" baseline="0" dirty="0"/>
              <a:t> you through the process for importing student registration information.</a:t>
            </a:r>
          </a:p>
          <a:p>
            <a:endParaRPr lang="en-US" baseline="0" dirty="0"/>
          </a:p>
          <a:p>
            <a:r>
              <a:rPr lang="en-US" baseline="0" dirty="0"/>
              <a:t>If you’re testing on paper, you’ll need to ensure your Student Registration Import (or SRI) is complete prior to the deadline listed in the </a:t>
            </a:r>
            <a:r>
              <a:rPr lang="en-US" i="1" baseline="0" dirty="0"/>
              <a:t>ACT</a:t>
            </a:r>
            <a:r>
              <a:rPr lang="en-US" baseline="0" dirty="0"/>
              <a:t> </a:t>
            </a:r>
            <a:r>
              <a:rPr lang="en-US" i="1" baseline="0" dirty="0"/>
              <a:t>Aspire</a:t>
            </a:r>
            <a:r>
              <a:rPr lang="en-US" baseline="0" dirty="0"/>
              <a:t> </a:t>
            </a:r>
            <a:r>
              <a:rPr lang="en-US" i="1" baseline="0" dirty="0"/>
              <a:t>Schedule of Events</a:t>
            </a:r>
            <a:r>
              <a:rPr lang="en-US" baseline="0" dirty="0"/>
              <a:t>. </a:t>
            </a:r>
          </a:p>
          <a:p>
            <a:endParaRPr lang="en-US" baseline="0" dirty="0"/>
          </a:p>
          <a:p>
            <a:r>
              <a:rPr lang="en-US" baseline="0" dirty="0"/>
              <a:t>To import an SRI file, go to the Setup menu, and select “Import/Export Data.” Select the “Import/Export Data” task.</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241684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The first step is</a:t>
            </a:r>
            <a:r>
              <a:rPr lang="en-US" baseline="0" dirty="0"/>
              <a:t> to complete a Student Registration Export file. To access the file layout header, on the tasks screen, select the “Student Registration Export” type, then click “Process.”</a:t>
            </a:r>
          </a:p>
          <a:p>
            <a:endParaRPr lang="en-US" baseline="0" dirty="0"/>
          </a:p>
          <a:p>
            <a:r>
              <a:rPr lang="en-US" baseline="0" dirty="0"/>
              <a:t>The file will show in pending status until the download is complete. You can click on the refresh button next to “Details” to see the status change, but you’ll also get an email when the file is Complete.  When the file is ready to download, the status will change to Complete, and you will be able to download the file.</a:t>
            </a:r>
          </a:p>
          <a:p>
            <a:endParaRPr lang="en-US" baseline="0" dirty="0"/>
          </a:p>
          <a:p>
            <a:r>
              <a:rPr lang="en-US" baseline="0" dirty="0"/>
              <a:t>All files exported out of </a:t>
            </a:r>
            <a:r>
              <a:rPr lang="en-US" baseline="0" dirty="0" err="1"/>
              <a:t>PearsonAccess</a:t>
            </a:r>
            <a:r>
              <a:rPr lang="en-US" baseline="30000" dirty="0" err="1"/>
              <a:t>next</a:t>
            </a:r>
            <a:r>
              <a:rPr lang="en-US" baseline="30000" dirty="0"/>
              <a:t>  </a:t>
            </a:r>
            <a:r>
              <a:rPr lang="en-US" baseline="0" dirty="0"/>
              <a:t>are CSV files, so it will be important that you download and open the files in a way that preserves leading zeros and number formatting. </a:t>
            </a: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18</a:t>
            </a:fld>
            <a:endParaRPr lang="en-US"/>
          </a:p>
        </p:txBody>
      </p:sp>
    </p:spTree>
    <p:extLst>
      <p:ext uri="{BB962C8B-B14F-4D97-AF65-F5344CB8AC3E}">
        <p14:creationId xmlns:p14="http://schemas.microsoft.com/office/powerpoint/2010/main" val="64638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Download the SRI File Layout instructions from the </a:t>
            </a:r>
            <a:r>
              <a:rPr lang="en-US" i="1" baseline="0" dirty="0"/>
              <a:t>Arizona ACT Aspire Support Page </a:t>
            </a:r>
            <a:r>
              <a:rPr lang="en-US" i="0" baseline="0" dirty="0"/>
              <a:t>in the Managing Students section.</a:t>
            </a:r>
          </a:p>
          <a:p>
            <a:endParaRPr lang="en-US" i="0" dirty="0"/>
          </a:p>
          <a:p>
            <a:r>
              <a:rPr lang="en-US" dirty="0"/>
              <a:t>Use </a:t>
            </a:r>
            <a:r>
              <a:rPr lang="en-US" baseline="0" dirty="0"/>
              <a:t>the SRI File Layout instructions to add all required information to the file. The layout instructions let you know which fields are required and what characters are accepted in each column of the student registration file.</a:t>
            </a:r>
          </a:p>
          <a:p>
            <a:endParaRPr lang="en-US" baseline="0" dirty="0"/>
          </a:p>
          <a:p>
            <a:r>
              <a:rPr lang="en-US" baseline="0" dirty="0"/>
              <a:t>When you have completed the file, save it as a CSV file format. You will get a prompt that asks whether you want to keep that file format or change it. Say “Yes” you want to keep the file using that format.  </a:t>
            </a:r>
          </a:p>
          <a:p>
            <a:endParaRPr lang="en-US" baseline="0" dirty="0"/>
          </a:p>
          <a:p>
            <a:r>
              <a:rPr lang="en-US" strike="noStrike" baseline="0" dirty="0"/>
              <a:t>Save </a:t>
            </a:r>
            <a:r>
              <a:rPr lang="en-US" baseline="0" dirty="0"/>
              <a:t>the file with a recognizable file name and in a location where you’ll be able to find it easily to import to the system.</a:t>
            </a:r>
          </a:p>
        </p:txBody>
      </p:sp>
      <p:sp>
        <p:nvSpPr>
          <p:cNvPr id="4" name="Slide Number Placeholder 3"/>
          <p:cNvSpPr>
            <a:spLocks noGrp="1"/>
          </p:cNvSpPr>
          <p:nvPr>
            <p:ph type="sldNum" sz="quarter" idx="10"/>
          </p:nvPr>
        </p:nvSpPr>
        <p:spPr/>
        <p:txBody>
          <a:bodyPr/>
          <a:lstStyle/>
          <a:p>
            <a:fld id="{956576B1-050D-4437-B39B-62987BEAE224}" type="slidenum">
              <a:rPr lang="en-US" smtClean="0"/>
              <a:t>19</a:t>
            </a:fld>
            <a:endParaRPr lang="en-US"/>
          </a:p>
        </p:txBody>
      </p:sp>
    </p:spTree>
    <p:extLst>
      <p:ext uri="{BB962C8B-B14F-4D97-AF65-F5344CB8AC3E}">
        <p14:creationId xmlns:p14="http://schemas.microsoft.com/office/powerpoint/2010/main" val="153651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We’re going to cover: </a:t>
            </a:r>
          </a:p>
          <a:p>
            <a:pPr marL="297054" indent="-297054">
              <a:buFont typeface="Arial" panose="020B0604020202020204" pitchFamily="34" charset="0"/>
              <a:buChar char="•"/>
            </a:pPr>
            <a:r>
              <a:rPr lang="en-US" dirty="0"/>
              <a:t>Accessing and Navigating </a:t>
            </a:r>
            <a:r>
              <a:rPr lang="en-US" dirty="0" err="1"/>
              <a:t>PearsonAccess</a:t>
            </a:r>
            <a:r>
              <a:rPr lang="en-US" baseline="30000" dirty="0" err="1"/>
              <a:t>next</a:t>
            </a:r>
            <a:r>
              <a:rPr lang="en-US" dirty="0"/>
              <a:t> </a:t>
            </a:r>
            <a:r>
              <a:rPr lang="en-US" dirty="0">
                <a:solidFill>
                  <a:srgbClr val="FF0000"/>
                </a:solidFill>
              </a:rPr>
              <a:t>(note that this will be a brief overview, because we cover this in more depth in the </a:t>
            </a:r>
            <a:r>
              <a:rPr lang="en-US" i="1" dirty="0">
                <a:solidFill>
                  <a:srgbClr val="FF0000"/>
                </a:solidFill>
              </a:rPr>
              <a:t>ACT Aspire Technical Readiness for Online Testing </a:t>
            </a:r>
            <a:r>
              <a:rPr lang="en-US" dirty="0">
                <a:solidFill>
                  <a:srgbClr val="FF0000"/>
                </a:solidFill>
              </a:rPr>
              <a:t>webinar)</a:t>
            </a:r>
          </a:p>
          <a:p>
            <a:pPr marL="297054" indent="-297054">
              <a:buFont typeface="Arial" panose="020B0604020202020204" pitchFamily="34" charset="0"/>
              <a:buChar char="•"/>
            </a:pPr>
            <a:r>
              <a:rPr lang="en-US" dirty="0"/>
              <a:t>Resources for ACT Aspire testing</a:t>
            </a:r>
          </a:p>
          <a:p>
            <a:pPr marL="297054" indent="-297054">
              <a:buFont typeface="Arial" panose="020B0604020202020204" pitchFamily="34" charset="0"/>
              <a:buChar char="•"/>
            </a:pPr>
            <a:r>
              <a:rPr lang="en-US" dirty="0"/>
              <a:t>And the ACT Aspire testing process.</a:t>
            </a:r>
          </a:p>
          <a:p>
            <a:pPr marL="297054" indent="-297054">
              <a:buFont typeface="Arial" panose="020B0604020202020204" pitchFamily="34" charset="0"/>
              <a:buChar char="•"/>
            </a:pPr>
            <a:endParaRPr lang="en-US" dirty="0"/>
          </a:p>
          <a:p>
            <a:pPr marL="0" indent="0">
              <a:buFont typeface="Arial" panose="020B0604020202020204" pitchFamily="34" charset="0"/>
              <a:buNone/>
            </a:pPr>
            <a:r>
              <a:rPr lang="en-US" dirty="0"/>
              <a:t>We’re going to cover both paper and online testing processes. </a:t>
            </a:r>
            <a:r>
              <a:rPr lang="en-US" strike="noStrike" baseline="0" dirty="0">
                <a:solidFill>
                  <a:srgbClr val="FF0000"/>
                </a:solidFill>
              </a:rPr>
              <a:t>Note</a:t>
            </a:r>
            <a:r>
              <a:rPr lang="en-US" strike="noStrike" baseline="0" dirty="0"/>
              <a:t> </a:t>
            </a:r>
            <a:r>
              <a:rPr lang="en-US" dirty="0"/>
              <a:t>the symbols on the screen designating paper vs. online process steps. We use these symbols throughout the webinar to </a:t>
            </a:r>
            <a:r>
              <a:rPr lang="en-US" strike="noStrike" baseline="0" dirty="0"/>
              <a:t>indicate </a:t>
            </a:r>
            <a:r>
              <a:rPr lang="en-US" dirty="0"/>
              <a:t>which steps apply to which administration type.</a:t>
            </a:r>
          </a:p>
          <a:p>
            <a:pPr marL="792145"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267057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Once you have completed</a:t>
            </a:r>
            <a:r>
              <a:rPr lang="en-US" baseline="0" dirty="0"/>
              <a:t> and saved the file, navigate back to </a:t>
            </a:r>
            <a:r>
              <a:rPr lang="en-US" baseline="0" dirty="0" err="1"/>
              <a:t>PearsonAccess</a:t>
            </a:r>
            <a:r>
              <a:rPr lang="en-US" baseline="30000" dirty="0" err="1"/>
              <a:t>next</a:t>
            </a:r>
            <a:r>
              <a:rPr lang="en-US" baseline="0" dirty="0"/>
              <a:t>, and the Import/Export task screen.</a:t>
            </a:r>
            <a:r>
              <a:rPr lang="en-US" dirty="0"/>
              <a:t>  When importing the SRI file, review the text next to the checkboxes carefully and check them only if they apply to your file.  In general, in your first import of students or when you're adding brand new students, you should NOT check any of the checkboxes.</a:t>
            </a:r>
          </a:p>
          <a:p>
            <a:endParaRPr lang="en-US" dirty="0">
              <a:cs typeface="Calibri"/>
            </a:endParaRPr>
          </a:p>
          <a:p>
            <a:r>
              <a:rPr lang="en-US" dirty="0">
                <a:cs typeface="Calibri"/>
              </a:rPr>
              <a:t>Note that the checkboxes on the screen are different for different files. Every time you're importing or exporting a file, review the checkboxes carefully and make the appropriate selections.</a:t>
            </a:r>
          </a:p>
          <a:p>
            <a:endParaRPr lang="en-US"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20</a:t>
            </a:fld>
            <a:endParaRPr lang="en-US"/>
          </a:p>
        </p:txBody>
      </p:sp>
    </p:spTree>
    <p:extLst>
      <p:ext uri="{BB962C8B-B14F-4D97-AF65-F5344CB8AC3E}">
        <p14:creationId xmlns:p14="http://schemas.microsoft.com/office/powerpoint/2010/main" val="123748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baseline="0" dirty="0"/>
              <a:t>If the file is done, it will change to Complete. If it isn’t done, wait a little longer and click refresh. </a:t>
            </a:r>
          </a:p>
          <a:p>
            <a:endParaRPr lang="en-US" baseline="0" dirty="0"/>
          </a:p>
          <a:p>
            <a:pPr defTabSz="1584289">
              <a:defRPr/>
            </a:pPr>
            <a:r>
              <a:rPr lang="en-US" baseline="0" dirty="0"/>
              <a:t>Again, your file will process, and you will see a notification when the file upload is Complete.</a:t>
            </a:r>
            <a:endParaRPr lang="en-US" dirty="0"/>
          </a:p>
          <a:p>
            <a:endParaRPr lang="en-US" dirty="0"/>
          </a:p>
          <a:p>
            <a:r>
              <a:rPr lang="en-US" dirty="0"/>
              <a:t>On the “Complete” page, you’ll also be notified if there are any errors in your file.  The errors will show on the page, or you’ll be able to download the records in error, correct them, and upload them again.</a:t>
            </a:r>
          </a:p>
        </p:txBody>
      </p:sp>
      <p:sp>
        <p:nvSpPr>
          <p:cNvPr id="4" name="Slide Number Placeholder 3"/>
          <p:cNvSpPr>
            <a:spLocks noGrp="1"/>
          </p:cNvSpPr>
          <p:nvPr>
            <p:ph type="sldNum" sz="quarter" idx="10"/>
          </p:nvPr>
        </p:nvSpPr>
        <p:spPr/>
        <p:txBody>
          <a:bodyPr/>
          <a:lstStyle/>
          <a:p>
            <a:fld id="{956576B1-050D-4437-B39B-62987BEAE224}" type="slidenum">
              <a:rPr lang="en-US" smtClean="0"/>
              <a:t>21</a:t>
            </a:fld>
            <a:endParaRPr lang="en-US"/>
          </a:p>
        </p:txBody>
      </p:sp>
    </p:spTree>
    <p:extLst>
      <p:ext uri="{BB962C8B-B14F-4D97-AF65-F5344CB8AC3E}">
        <p14:creationId xmlns:p14="http://schemas.microsoft.com/office/powerpoint/2010/main" val="260583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The next step is to</a:t>
            </a:r>
            <a:r>
              <a:rPr lang="en-US" baseline="0" dirty="0"/>
              <a:t> complete the Personal Needs Profile information</a:t>
            </a:r>
            <a:r>
              <a:rPr lang="en-US" dirty="0"/>
              <a:t>. </a:t>
            </a:r>
          </a:p>
          <a:p>
            <a:endParaRPr lang="en-US" baseline="0" dirty="0"/>
          </a:p>
          <a:p>
            <a:pPr marL="495090" indent="-495090">
              <a:buFont typeface="Arial" panose="020B0604020202020204" pitchFamily="34" charset="0"/>
              <a:buChar char="•"/>
            </a:pPr>
            <a:r>
              <a:rPr lang="en-US" dirty="0"/>
              <a:t>Personal Needs Profile (PNP) for each student determines what, if any, accommodations and supports are available for the student to use</a:t>
            </a:r>
            <a:endParaRPr lang="en-US" dirty="0">
              <a:cs typeface="Calibri"/>
            </a:endParaRPr>
          </a:p>
          <a:p>
            <a:pPr marL="495090" indent="-495090">
              <a:buFont typeface="Arial" panose="020B0604020202020204" pitchFamily="34" charset="0"/>
              <a:buChar char="•"/>
            </a:pPr>
            <a:r>
              <a:rPr lang="en-US" dirty="0"/>
              <a:t>Examples include extended </a:t>
            </a:r>
            <a:r>
              <a:rPr lang="en-US" strike="noStrike" dirty="0"/>
              <a:t>time</a:t>
            </a:r>
            <a:r>
              <a:rPr lang="en-US" strike="noStrike" baseline="0" dirty="0"/>
              <a:t> </a:t>
            </a:r>
            <a:r>
              <a:rPr lang="en-US" dirty="0"/>
              <a:t>and text-to-speech</a:t>
            </a:r>
            <a:endParaRPr lang="en-US" dirty="0">
              <a:cs typeface="Calibri"/>
            </a:endParaRPr>
          </a:p>
          <a:p>
            <a:pPr marL="495090" indent="-495090">
              <a:buFont typeface="Arial" panose="020B0604020202020204" pitchFamily="34" charset="0"/>
              <a:buChar char="•"/>
            </a:pPr>
            <a:r>
              <a:rPr lang="en-US" dirty="0"/>
              <a:t>Refer to the </a:t>
            </a:r>
            <a:r>
              <a:rPr lang="en-US" i="1" dirty="0"/>
              <a:t>Accessibility</a:t>
            </a:r>
            <a:r>
              <a:rPr lang="en-US" i="1" baseline="0" dirty="0"/>
              <a:t> </a:t>
            </a:r>
            <a:r>
              <a:rPr lang="en-US" i="1" dirty="0"/>
              <a:t>Supports Guide</a:t>
            </a:r>
            <a:r>
              <a:rPr lang="en-US" i="1" baseline="0" dirty="0"/>
              <a:t> </a:t>
            </a:r>
            <a:r>
              <a:rPr lang="en-US" baseline="0" dirty="0"/>
              <a:t>for guidance</a:t>
            </a:r>
            <a:endParaRPr lang="en-US" dirty="0">
              <a:cs typeface="Calibri"/>
            </a:endParaRPr>
          </a:p>
          <a:p>
            <a:pPr marL="495090" indent="-495090">
              <a:buFont typeface="Arial" panose="020B0604020202020204" pitchFamily="34" charset="0"/>
              <a:buChar char="•"/>
            </a:pPr>
            <a:endParaRPr lang="en-US" dirty="0">
              <a:cs typeface="Calibri"/>
            </a:endParaRPr>
          </a:p>
          <a:p>
            <a:r>
              <a:rPr lang="en-US" dirty="0">
                <a:cs typeface="Calibri"/>
              </a:rPr>
              <a:t>As with most tasks in PearsonAccess</a:t>
            </a:r>
            <a:r>
              <a:rPr lang="en-US" baseline="30000" dirty="0">
                <a:cs typeface="Calibri"/>
              </a:rPr>
              <a:t>next</a:t>
            </a:r>
            <a:r>
              <a:rPr lang="en-US" dirty="0">
                <a:cs typeface="Calibri"/>
              </a:rPr>
              <a:t>, PNP information can be added in 2 ways, either by manually adding the information or by importing a file. Since the file import process is so similar no matter what type of file you're importing, we're covering the process for manually adding student PNP information.</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9705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We’ll start adding PNP information via manual entry:</a:t>
            </a:r>
          </a:p>
          <a:p>
            <a:pPr marL="297054" indent="-297054">
              <a:buFont typeface="Arial" panose="020B0604020202020204" pitchFamily="34" charset="0"/>
              <a:buChar char="•"/>
            </a:pPr>
            <a:r>
              <a:rPr lang="en-US" dirty="0"/>
              <a:t>Go to the Setup Menu, then click on “Students”</a:t>
            </a:r>
          </a:p>
        </p:txBody>
      </p:sp>
      <p:sp>
        <p:nvSpPr>
          <p:cNvPr id="4" name="Slide Number Placeholder 3"/>
          <p:cNvSpPr>
            <a:spLocks noGrp="1"/>
          </p:cNvSpPr>
          <p:nvPr>
            <p:ph type="sldNum" sz="quarter" idx="10"/>
          </p:nvPr>
        </p:nvSpPr>
        <p:spPr/>
        <p:txBody>
          <a:bodyPr/>
          <a:lstStyle/>
          <a:p>
            <a:fld id="{956576B1-050D-4437-B39B-62987BEAE224}" type="slidenum">
              <a:rPr lang="en-US" smtClean="0"/>
              <a:t>23</a:t>
            </a:fld>
            <a:endParaRPr lang="en-US"/>
          </a:p>
        </p:txBody>
      </p:sp>
    </p:spTree>
    <p:extLst>
      <p:ext uri="{BB962C8B-B14F-4D97-AF65-F5344CB8AC3E}">
        <p14:creationId xmlns:p14="http://schemas.microsoft.com/office/powerpoint/2010/main" val="3283569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495090" indent="-495090">
              <a:buFont typeface="Arial" panose="020B0604020202020204" pitchFamily="34" charset="0"/>
              <a:buChar char="•"/>
            </a:pPr>
            <a:r>
              <a:rPr lang="en-US" sz="2100" dirty="0"/>
              <a:t>Select a student by checking the box next to their name</a:t>
            </a:r>
          </a:p>
          <a:p>
            <a:pPr marL="495090" indent="-495090">
              <a:buFont typeface="Arial" panose="020B0604020202020204" pitchFamily="34" charset="0"/>
              <a:buChar char="•"/>
            </a:pPr>
            <a:r>
              <a:rPr lang="en-US" sz="2100" strike="noStrike" baseline="0" dirty="0"/>
              <a:t>Select Start &gt; All Tasks</a:t>
            </a:r>
            <a:endParaRPr lang="en-US" strike="no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24</a:t>
            </a:fld>
            <a:endParaRPr lang="en-US"/>
          </a:p>
        </p:txBody>
      </p:sp>
    </p:spTree>
    <p:extLst>
      <p:ext uri="{BB962C8B-B14F-4D97-AF65-F5344CB8AC3E}">
        <p14:creationId xmlns:p14="http://schemas.microsoft.com/office/powerpoint/2010/main" val="280678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On the Tasks for Students screen, in the Registrations and PNP </a:t>
            </a:r>
            <a:r>
              <a:rPr lang="en-US" sz="2100" strike="noStrike" baseline="0" dirty="0"/>
              <a:t>tab</a:t>
            </a:r>
            <a:r>
              <a:rPr lang="en-US" sz="2100" dirty="0"/>
              <a:t>, select the student you would like to edit.</a:t>
            </a:r>
          </a:p>
        </p:txBody>
      </p:sp>
      <p:sp>
        <p:nvSpPr>
          <p:cNvPr id="4" name="Slide Number Placeholder 3"/>
          <p:cNvSpPr>
            <a:spLocks noGrp="1"/>
          </p:cNvSpPr>
          <p:nvPr>
            <p:ph type="sldNum" sz="quarter" idx="10"/>
          </p:nvPr>
        </p:nvSpPr>
        <p:spPr/>
        <p:txBody>
          <a:bodyPr/>
          <a:lstStyle/>
          <a:p>
            <a:fld id="{956576B1-050D-4437-B39B-62987BEAE224}" type="slidenum">
              <a:rPr lang="en-US" smtClean="0"/>
              <a:t>25</a:t>
            </a:fld>
            <a:endParaRPr lang="en-US"/>
          </a:p>
        </p:txBody>
      </p:sp>
    </p:spTree>
    <p:extLst>
      <p:ext uri="{BB962C8B-B14F-4D97-AF65-F5344CB8AC3E}">
        <p14:creationId xmlns:p14="http://schemas.microsoft.com/office/powerpoint/2010/main" val="25448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cs typeface="Calibri"/>
              </a:rPr>
              <a:t>Select the appropriate Accessibility Supports from the categories on the screen, then “Save.”</a:t>
            </a:r>
          </a:p>
          <a:p>
            <a:endParaRPr lang="en-US" dirty="0">
              <a:cs typeface="Calibri"/>
            </a:endParaRPr>
          </a:p>
          <a:p>
            <a:r>
              <a:rPr lang="en-US" sz="2100" dirty="0">
                <a:cs typeface="Calibri"/>
              </a:rPr>
              <a:t>You can also use the file import process to add PNP information to multiple students at once. That file process is very similar to all other file import processes.</a:t>
            </a:r>
          </a:p>
        </p:txBody>
      </p:sp>
      <p:sp>
        <p:nvSpPr>
          <p:cNvPr id="4" name="Slide Number Placeholder 3"/>
          <p:cNvSpPr>
            <a:spLocks noGrp="1"/>
          </p:cNvSpPr>
          <p:nvPr>
            <p:ph type="sldNum" sz="quarter" idx="10"/>
          </p:nvPr>
        </p:nvSpPr>
        <p:spPr/>
        <p:txBody>
          <a:bodyPr/>
          <a:lstStyle/>
          <a:p>
            <a:fld id="{956576B1-050D-4437-B39B-62987BEAE224}" type="slidenum">
              <a:rPr lang="en-US" smtClean="0"/>
              <a:t>26</a:t>
            </a:fld>
            <a:endParaRPr lang="en-US"/>
          </a:p>
        </p:txBody>
      </p:sp>
    </p:spTree>
    <p:extLst>
      <p:ext uri="{BB962C8B-B14F-4D97-AF65-F5344CB8AC3E}">
        <p14:creationId xmlns:p14="http://schemas.microsoft.com/office/powerpoint/2010/main" val="3185723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If</a:t>
            </a:r>
            <a:r>
              <a:rPr lang="en-US" baseline="0" dirty="0"/>
              <a:t> </a:t>
            </a:r>
            <a:r>
              <a:rPr lang="en-US" strike="noStrike" baseline="0" dirty="0"/>
              <a:t>your school is testing </a:t>
            </a:r>
            <a:r>
              <a:rPr lang="en-US" dirty="0"/>
              <a:t>students on paper, you'll receive paper materials according to the dates published in the Schedule of Events on the </a:t>
            </a:r>
            <a:r>
              <a:rPr lang="en-US" i="1" dirty="0"/>
              <a:t>Arizona ACT Aspire Support Page</a:t>
            </a:r>
            <a:r>
              <a:rPr lang="en-US" dirty="0"/>
              <a:t>. </a:t>
            </a:r>
            <a:endParaRPr lang="en-US" strike="sngStrike"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7984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Setting up Groups or Classes is an optional activity for Online Testing.</a:t>
            </a:r>
          </a:p>
          <a:p>
            <a:pPr defTabSz="1584289">
              <a:defRPr/>
            </a:pPr>
            <a:endParaRPr lang="en-US" sz="2100" dirty="0"/>
          </a:p>
          <a:p>
            <a:pPr defTabSz="1584289">
              <a:defRPr/>
            </a:pPr>
            <a:r>
              <a:rPr lang="en-US" sz="2100" dirty="0"/>
              <a:t>The primary purpose of having groups or classes is to assist you in creating test sessions. </a:t>
            </a:r>
          </a:p>
          <a:p>
            <a:pPr defTabSz="1584289">
              <a:defRPr/>
            </a:pPr>
            <a:endParaRPr lang="en-US" sz="2100" dirty="0"/>
          </a:p>
          <a:p>
            <a:pPr defTabSz="1584289">
              <a:defRPr/>
            </a:pPr>
            <a:r>
              <a:rPr lang="en-US" sz="2100" dirty="0"/>
              <a:t>This task may be completed by the Administration Test Coordinator and Test Coordinator roles. </a:t>
            </a:r>
          </a:p>
          <a:p>
            <a:pPr defTabSz="1584289">
              <a:defRPr/>
            </a:pPr>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7709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Start by going to Setup &gt; Groups/Classes</a:t>
            </a:r>
          </a:p>
          <a:p>
            <a:endParaRPr lang="en-US" sz="2100" dirty="0"/>
          </a:p>
          <a:p>
            <a:r>
              <a:rPr lang="en-US" sz="2100" dirty="0"/>
              <a:t>Click the dropdown to the right of the “Start” button. Click Create / Edit Groups/Classes.</a:t>
            </a:r>
          </a:p>
        </p:txBody>
      </p:sp>
      <p:sp>
        <p:nvSpPr>
          <p:cNvPr id="4" name="Slide Number Placeholder 3"/>
          <p:cNvSpPr>
            <a:spLocks noGrp="1"/>
          </p:cNvSpPr>
          <p:nvPr>
            <p:ph type="sldNum" sz="quarter" idx="10"/>
          </p:nvPr>
        </p:nvSpPr>
        <p:spPr/>
        <p:txBody>
          <a:bodyPr/>
          <a:lstStyle/>
          <a:p>
            <a:fld id="{956576B1-050D-4437-B39B-62987BEAE224}" type="slidenum">
              <a:rPr lang="en-US" smtClean="0"/>
              <a:t>29</a:t>
            </a:fld>
            <a:endParaRPr lang="en-US"/>
          </a:p>
        </p:txBody>
      </p:sp>
    </p:spTree>
    <p:extLst>
      <p:ext uri="{BB962C8B-B14F-4D97-AF65-F5344CB8AC3E}">
        <p14:creationId xmlns:p14="http://schemas.microsoft.com/office/powerpoint/2010/main" val="321542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We’re going</a:t>
            </a:r>
            <a:r>
              <a:rPr lang="en-US" baseline="0" dirty="0"/>
              <a:t> to cover some of the basics of accessing and navigating </a:t>
            </a:r>
            <a:r>
              <a:rPr lang="en-US" baseline="0" dirty="0" err="1"/>
              <a:t>PearsonAccess</a:t>
            </a:r>
            <a:r>
              <a:rPr lang="en-US" baseline="30000" dirty="0" err="1"/>
              <a:t>next</a:t>
            </a:r>
            <a:r>
              <a:rPr lang="en-US" baseline="0" dirty="0"/>
              <a:t>.  </a:t>
            </a:r>
          </a:p>
          <a:p>
            <a:endParaRPr lang="en-US" baseline="0" dirty="0"/>
          </a:p>
          <a:p>
            <a:r>
              <a:rPr lang="en-US" baseline="0" dirty="0"/>
              <a:t>Screenshots displayed in this training may not be exactly as you see them on your screen as they come from our testing environment, or it may be due to the </a:t>
            </a:r>
            <a:r>
              <a:rPr lang="en-US" baseline="0" dirty="0" err="1"/>
              <a:t>PearsonAccess</a:t>
            </a:r>
            <a:r>
              <a:rPr lang="en-US" baseline="30000" dirty="0" err="1"/>
              <a:t>next</a:t>
            </a:r>
            <a:r>
              <a:rPr lang="en-US" baseline="0" dirty="0"/>
              <a:t> role you were assigned.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314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On the details screen, complete all required fields.</a:t>
            </a:r>
          </a:p>
          <a:p>
            <a:pPr defTabSz="1584289">
              <a:defRPr/>
            </a:pPr>
            <a:endParaRPr lang="en-US" sz="2100" dirty="0"/>
          </a:p>
          <a:p>
            <a:r>
              <a:rPr lang="en-US" sz="2100" dirty="0"/>
              <a:t>Then click “Create.”</a:t>
            </a:r>
          </a:p>
        </p:txBody>
      </p:sp>
      <p:sp>
        <p:nvSpPr>
          <p:cNvPr id="4" name="Slide Number Placeholder 3"/>
          <p:cNvSpPr>
            <a:spLocks noGrp="1"/>
          </p:cNvSpPr>
          <p:nvPr>
            <p:ph type="sldNum" sz="quarter" idx="10"/>
          </p:nvPr>
        </p:nvSpPr>
        <p:spPr/>
        <p:txBody>
          <a:bodyPr/>
          <a:lstStyle/>
          <a:p>
            <a:fld id="{956576B1-050D-4437-B39B-62987BEAE224}" type="slidenum">
              <a:rPr lang="en-US" smtClean="0"/>
              <a:t>30</a:t>
            </a:fld>
            <a:endParaRPr lang="en-US"/>
          </a:p>
        </p:txBody>
      </p:sp>
    </p:spTree>
    <p:extLst>
      <p:ext uri="{BB962C8B-B14F-4D97-AF65-F5344CB8AC3E}">
        <p14:creationId xmlns:p14="http://schemas.microsoft.com/office/powerpoint/2010/main" val="218042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Now that you’ve created your groups, you’re going to add students to the group.  There are three ways to do that; the first is by groups/classes, where you pick a group and add the specific students to that group.</a:t>
            </a:r>
          </a:p>
          <a:p>
            <a:endParaRPr lang="en-US" sz="2100" dirty="0"/>
          </a:p>
          <a:p>
            <a:endParaRPr lang="en-US" sz="2100" dirty="0"/>
          </a:p>
          <a:p>
            <a:r>
              <a:rPr lang="en-US" sz="2100" dirty="0"/>
              <a:t>From the Setup menu, select “Groups/Classes.”</a:t>
            </a:r>
          </a:p>
          <a:p>
            <a:r>
              <a:rPr lang="en-US" sz="2100" dirty="0"/>
              <a:t>Select the checkbox next to the Group/Class for which you want to add or remove students. </a:t>
            </a:r>
          </a:p>
          <a:p>
            <a:r>
              <a:rPr lang="en-US" sz="2100" dirty="0"/>
              <a:t>Click “Start,” then “Add / Remove Student Tests in Groups/Classes.”</a:t>
            </a:r>
          </a:p>
        </p:txBody>
      </p:sp>
      <p:sp>
        <p:nvSpPr>
          <p:cNvPr id="4" name="Slide Number Placeholder 3"/>
          <p:cNvSpPr>
            <a:spLocks noGrp="1"/>
          </p:cNvSpPr>
          <p:nvPr>
            <p:ph type="sldNum" sz="quarter" idx="10"/>
          </p:nvPr>
        </p:nvSpPr>
        <p:spPr/>
        <p:txBody>
          <a:bodyPr/>
          <a:lstStyle/>
          <a:p>
            <a:fld id="{956576B1-050D-4437-B39B-62987BEAE224}" type="slidenum">
              <a:rPr lang="en-US" smtClean="0"/>
              <a:t>31</a:t>
            </a:fld>
            <a:endParaRPr lang="en-US"/>
          </a:p>
        </p:txBody>
      </p:sp>
    </p:spTree>
    <p:extLst>
      <p:ext uri="{BB962C8B-B14F-4D97-AF65-F5344CB8AC3E}">
        <p14:creationId xmlns:p14="http://schemas.microsoft.com/office/powerpoint/2010/main" val="269411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Type the student name or ID into the Find box and select the student to add.</a:t>
            </a:r>
          </a:p>
          <a:p>
            <a:r>
              <a:rPr lang="en-US" sz="2100" dirty="0"/>
              <a:t>Click the checkbox next to the desired student test to add to the group/class.</a:t>
            </a:r>
            <a:r>
              <a:rPr lang="en-US" dirty="0"/>
              <a:t> </a:t>
            </a:r>
          </a:p>
          <a:p>
            <a:r>
              <a:rPr lang="en-US" dirty="0">
                <a:cs typeface="Calibri"/>
              </a:rPr>
              <a:t>You will also see a "Select All" Checkbox on this screen. That will allow you to select all students to add to the new group/class, if you're adding many students at once.</a:t>
            </a:r>
            <a:endParaRPr lang="en-US" sz="2100" dirty="0">
              <a:cs typeface="Calibri"/>
            </a:endParaRPr>
          </a:p>
          <a:p>
            <a:endParaRPr lang="en-US" dirty="0"/>
          </a:p>
          <a:p>
            <a:r>
              <a:rPr lang="en-US" sz="2100" dirty="0"/>
              <a:t>Then click “Save.”</a:t>
            </a:r>
            <a:endParaRPr lang="en-US" sz="2100" dirty="0">
              <a:cs typeface="Calibri"/>
            </a:endParaRPr>
          </a:p>
          <a:p>
            <a:endParaRPr lang="en-US" sz="2100" dirty="0"/>
          </a:p>
          <a:p>
            <a:r>
              <a:rPr lang="en-US" sz="2100" dirty="0"/>
              <a:t>You can add multiple students to the “Find” box and can check the box next to multiple tests.</a:t>
            </a:r>
            <a:endParaRPr lang="en-US" sz="2100" dirty="0">
              <a:cs typeface="Calibri"/>
            </a:endParaRPr>
          </a:p>
        </p:txBody>
      </p:sp>
      <p:sp>
        <p:nvSpPr>
          <p:cNvPr id="4" name="Slide Number Placeholder 3"/>
          <p:cNvSpPr>
            <a:spLocks noGrp="1"/>
          </p:cNvSpPr>
          <p:nvPr>
            <p:ph type="sldNum" sz="quarter" idx="10"/>
          </p:nvPr>
        </p:nvSpPr>
        <p:spPr/>
        <p:txBody>
          <a:bodyPr/>
          <a:lstStyle/>
          <a:p>
            <a:fld id="{956576B1-050D-4437-B39B-62987BEAE224}" type="slidenum">
              <a:rPr lang="en-US" smtClean="0"/>
              <a:t>32</a:t>
            </a:fld>
            <a:endParaRPr lang="en-US"/>
          </a:p>
        </p:txBody>
      </p:sp>
    </p:spTree>
    <p:extLst>
      <p:ext uri="{BB962C8B-B14F-4D97-AF65-F5344CB8AC3E}">
        <p14:creationId xmlns:p14="http://schemas.microsoft.com/office/powerpoint/2010/main" val="3104886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 second way to add students to groups/classes is by Student.</a:t>
            </a:r>
          </a:p>
          <a:p>
            <a:endParaRPr lang="en-US" sz="2100" dirty="0"/>
          </a:p>
          <a:p>
            <a:r>
              <a:rPr lang="en-US" sz="2100" dirty="0"/>
              <a:t>Go to Setup and select “Students.”</a:t>
            </a:r>
          </a:p>
          <a:p>
            <a:endParaRPr lang="en-US" sz="2100" dirty="0"/>
          </a:p>
          <a:p>
            <a:r>
              <a:rPr lang="en-US" sz="2100" dirty="0"/>
              <a:t>On the Students page, click the “Show all results” box on the Search menu. </a:t>
            </a:r>
          </a:p>
          <a:p>
            <a:endParaRPr lang="en-US" sz="2100" dirty="0"/>
          </a:p>
          <a:p>
            <a:r>
              <a:rPr lang="en-US" sz="2100" dirty="0"/>
              <a:t>Select the students you want to edit by placing a check in the check box.</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t>33</a:t>
            </a:fld>
            <a:endParaRPr lang="en-US"/>
          </a:p>
        </p:txBody>
      </p:sp>
    </p:spTree>
    <p:extLst>
      <p:ext uri="{BB962C8B-B14F-4D97-AF65-F5344CB8AC3E}">
        <p14:creationId xmlns:p14="http://schemas.microsoft.com/office/powerpoint/2010/main" val="3490847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After students are selected, click “Start” then “All Tasks.” </a:t>
            </a:r>
          </a:p>
          <a:p>
            <a:endParaRPr lang="en-US" sz="2100" dirty="0"/>
          </a:p>
          <a:p>
            <a:r>
              <a:rPr lang="en-US" sz="2100" dirty="0"/>
              <a:t>Then, on the Tasks for Students page, click the Manage Groups/Classes tab.</a:t>
            </a:r>
          </a:p>
          <a:p>
            <a:endParaRPr lang="en-US" sz="2100" dirty="0"/>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t>34</a:t>
            </a:fld>
            <a:endParaRPr lang="en-US"/>
          </a:p>
        </p:txBody>
      </p:sp>
    </p:spTree>
    <p:extLst>
      <p:ext uri="{BB962C8B-B14F-4D97-AF65-F5344CB8AC3E}">
        <p14:creationId xmlns:p14="http://schemas.microsoft.com/office/powerpoint/2010/main" val="659335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A list of students will appear. Use the dropdown menu for each test subject to assign a group to the student.</a:t>
            </a:r>
          </a:p>
          <a:p>
            <a:endParaRPr lang="en-US" sz="2100" dirty="0"/>
          </a:p>
          <a:p>
            <a:r>
              <a:rPr lang="en-US" sz="2100" dirty="0"/>
              <a:t>The third way to add students to groups is via the Student PNP &amp; Test Information file, which we reviewed in the PNP section.  The process is the same when adding students to groups as it is when adding student PNP information.</a:t>
            </a:r>
            <a:endParaRPr lang="en-US" sz="2100" strike="sngStrike" baseline="0" dirty="0"/>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t>35</a:t>
            </a:fld>
            <a:endParaRPr lang="en-US"/>
          </a:p>
        </p:txBody>
      </p:sp>
    </p:spTree>
    <p:extLst>
      <p:ext uri="{BB962C8B-B14F-4D97-AF65-F5344CB8AC3E}">
        <p14:creationId xmlns:p14="http://schemas.microsoft.com/office/powerpoint/2010/main" val="2589545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When you’re administering tests online, there are additional Technology Setup and Configuration activities to complete. A separate webinar is available about technical readiness that dives into detail about the technology setup steps. </a:t>
            </a:r>
            <a:r>
              <a:rPr lang="en-US" sz="2100" strike="noStrike" baseline="0" dirty="0"/>
              <a:t>It is recommended </a:t>
            </a:r>
            <a:r>
              <a:rPr lang="en-US" sz="2100" dirty="0"/>
              <a:t>that Technical Coordinators, Administration Test Coordinators, and Test Coordinators watch that webinar.</a:t>
            </a:r>
            <a:endParaRPr lang="en-US" sz="2100" b="1" dirty="0"/>
          </a:p>
          <a:p>
            <a:pPr defTabSz="1584289">
              <a:defRPr/>
            </a:pPr>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530076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a:defRPr/>
            </a:pPr>
            <a:r>
              <a:rPr lang="en-US" sz="2100" dirty="0"/>
              <a:t>Setting up Test Sessions is an activity for online testing.</a:t>
            </a:r>
            <a:r>
              <a:rPr lang="en-US" dirty="0"/>
              <a:t> </a:t>
            </a:r>
            <a:r>
              <a:rPr lang="en-US" sz="2100" dirty="0"/>
              <a:t> Sessions do not need to be set up for students testing on paper.</a:t>
            </a:r>
            <a:r>
              <a:rPr lang="en-US" dirty="0"/>
              <a:t> </a:t>
            </a:r>
            <a:endParaRPr lang="en-US" sz="2100" dirty="0"/>
          </a:p>
          <a:p>
            <a:endParaRPr lang="en-US" sz="2100" dirty="0"/>
          </a:p>
          <a:p>
            <a:r>
              <a:rPr lang="en-US" sz="2100" dirty="0"/>
              <a:t>This task may be completed by the Administration Test Coordinator, Test Coordinator, and Full Access Educator roles.</a:t>
            </a:r>
            <a:endParaRPr lang="en-US" sz="2100" dirty="0">
              <a:cs typeface="Calibri"/>
            </a:endParaRPr>
          </a:p>
          <a:p>
            <a:endParaRPr lang="en-US" sz="2100" dirty="0"/>
          </a:p>
          <a:p>
            <a:pPr defTabSz="1584289">
              <a:defRPr/>
            </a:pPr>
            <a:r>
              <a:rPr lang="en-US" sz="2100" b="1" dirty="0"/>
              <a:t>*TestNav Configurations, which are part of Technology Setup &amp; Configuration, should be completed prior to creating test sessions. There is a separate webinar covering technical readiness, posted to the </a:t>
            </a:r>
            <a:r>
              <a:rPr lang="en-US" sz="2100" b="1" i="1" dirty="0"/>
              <a:t>Arizona ACT Aspire Support</a:t>
            </a:r>
            <a:r>
              <a:rPr lang="en-US" sz="2100" b="1" dirty="0"/>
              <a:t> webpage.</a:t>
            </a:r>
            <a:endParaRPr lang="en-US" sz="2100" b="1" dirty="0">
              <a:cs typeface="Calibri"/>
            </a:endParaRPr>
          </a:p>
          <a:p>
            <a:pPr defTabSz="1584289">
              <a:defRPr/>
            </a:pPr>
            <a:endParaRPr lang="en-US" sz="2100" dirty="0"/>
          </a:p>
          <a:p>
            <a:pPr defTabSz="1584289">
              <a:defRPr/>
            </a:pPr>
            <a:r>
              <a:rPr lang="en-US" sz="2100" b="1" dirty="0"/>
              <a:t>In addition, student PNP selections should be made in </a:t>
            </a:r>
            <a:r>
              <a:rPr lang="en-US" sz="2100" b="1" dirty="0" err="1"/>
              <a:t>PearsonAccess</a:t>
            </a:r>
            <a:r>
              <a:rPr lang="en-US" sz="2100" b="1" baseline="30000" dirty="0" err="1"/>
              <a:t>next</a:t>
            </a:r>
            <a:r>
              <a:rPr lang="en-US" sz="2100" b="1" dirty="0"/>
              <a:t> prior to placing students in their test sessions.</a:t>
            </a:r>
          </a:p>
          <a:p>
            <a:pPr defTabSz="1584289">
              <a:defRPr/>
            </a:pPr>
            <a:endParaRPr lang="en-US" sz="2100" dirty="0"/>
          </a:p>
          <a:p>
            <a:pPr>
              <a:defRPr/>
            </a:pPr>
            <a:r>
              <a:rPr lang="en-US" dirty="0"/>
              <a:t>Sessions can be created in bulk by file import or individually. The file import method uses the</a:t>
            </a:r>
            <a:r>
              <a:rPr lang="en-US" baseline="0" dirty="0"/>
              <a:t> Student PNP &amp; Test Information file</a:t>
            </a:r>
            <a:r>
              <a:rPr lang="en-US" dirty="0"/>
              <a:t> import process, similar to the import process for all other files. Now we’ll talk through the method for adding test sessions individually.</a:t>
            </a:r>
          </a:p>
          <a:p>
            <a:pPr defTabSz="1584289">
              <a:defRPr/>
            </a:pPr>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85602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Select “Sessions” from the Testing menu. </a:t>
            </a:r>
            <a:r>
              <a:rPr lang="en-US" sz="1800" dirty="0">
                <a:effectLst/>
                <a:latin typeface="Segoe UI" panose="020B0502040204020203" pitchFamily="34" charset="0"/>
              </a:rPr>
              <a:t>Use the Select Tasks dropdown and select “Create/Edit Sessions.”</a:t>
            </a:r>
            <a:endParaRPr lang="en-US" sz="2100" dirty="0"/>
          </a:p>
          <a:p>
            <a:endParaRPr lang="en-US" sz="2100" dirty="0"/>
          </a:p>
          <a:p>
            <a:r>
              <a:rPr lang="en-US" sz="2100" dirty="0"/>
              <a:t>On the Create/Edit Sessions screen, you’ll need to fill in all required fields and add students, either individually or by group, if you have created groups. To toggle between adding students individually or adding groups to a session, use the “Find by…” dropdown on the task screen.</a:t>
            </a:r>
          </a:p>
          <a:p>
            <a:endParaRPr lang="en-US" sz="2100" dirty="0"/>
          </a:p>
          <a:p>
            <a:r>
              <a:rPr lang="en-US" sz="2100" dirty="0"/>
              <a:t>Click “Save” when finished.</a:t>
            </a:r>
          </a:p>
        </p:txBody>
      </p:sp>
      <p:sp>
        <p:nvSpPr>
          <p:cNvPr id="4" name="Slide Number Placeholder 3"/>
          <p:cNvSpPr>
            <a:spLocks noGrp="1"/>
          </p:cNvSpPr>
          <p:nvPr>
            <p:ph type="sldNum" sz="quarter" idx="10"/>
          </p:nvPr>
        </p:nvSpPr>
        <p:spPr/>
        <p:txBody>
          <a:bodyPr/>
          <a:lstStyle/>
          <a:p>
            <a:fld id="{956576B1-050D-4437-B39B-62987BEAE224}" type="slidenum">
              <a:rPr lang="en-US" smtClean="0"/>
              <a:t>38</a:t>
            </a:fld>
            <a:endParaRPr lang="en-US"/>
          </a:p>
        </p:txBody>
      </p:sp>
    </p:spTree>
    <p:extLst>
      <p:ext uri="{BB962C8B-B14F-4D97-AF65-F5344CB8AC3E}">
        <p14:creationId xmlns:p14="http://schemas.microsoft.com/office/powerpoint/2010/main" val="4122284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To verify your session information, navigate via the Testing menu to “Sessions.”</a:t>
            </a:r>
          </a:p>
          <a:p>
            <a:endParaRPr lang="en-US" sz="2100" dirty="0"/>
          </a:p>
          <a:p>
            <a:r>
              <a:rPr lang="en-US" sz="2100" dirty="0"/>
              <a:t>Then click the information icon next to the session name </a:t>
            </a:r>
            <a:r>
              <a:rPr lang="en-US" sz="2100" strike="noStrike" baseline="0" dirty="0"/>
              <a:t>to </a:t>
            </a:r>
            <a:r>
              <a:rPr lang="en-US" sz="2100" dirty="0"/>
              <a:t>view details about the test session.</a:t>
            </a:r>
          </a:p>
        </p:txBody>
      </p:sp>
      <p:sp>
        <p:nvSpPr>
          <p:cNvPr id="4" name="Slide Number Placeholder 3"/>
          <p:cNvSpPr>
            <a:spLocks noGrp="1"/>
          </p:cNvSpPr>
          <p:nvPr>
            <p:ph type="sldNum" sz="quarter" idx="10"/>
          </p:nvPr>
        </p:nvSpPr>
        <p:spPr/>
        <p:txBody>
          <a:bodyPr/>
          <a:lstStyle/>
          <a:p>
            <a:fld id="{956576B1-050D-4437-B39B-62987BEAE224}" type="slidenum">
              <a:rPr lang="en-US" smtClean="0"/>
              <a:t>39</a:t>
            </a:fld>
            <a:endParaRPr lang="en-US"/>
          </a:p>
        </p:txBody>
      </p:sp>
    </p:spTree>
    <p:extLst>
      <p:ext uri="{BB962C8B-B14F-4D97-AF65-F5344CB8AC3E}">
        <p14:creationId xmlns:p14="http://schemas.microsoft.com/office/powerpoint/2010/main" val="252275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dirty="0"/>
              <a:t>On the main page there are three main menus: Setup, Testing, and Reports. </a:t>
            </a:r>
          </a:p>
          <a:p>
            <a:pPr defTabSz="1584289">
              <a:defRPr/>
            </a:pPr>
            <a:endParaRPr lang="en-US" dirty="0"/>
          </a:p>
          <a:p>
            <a:pPr defTabSz="1584289">
              <a:defRPr/>
            </a:pPr>
            <a:r>
              <a:rPr lang="en-US" dirty="0"/>
              <a:t>On the home screen they can be accessed from the middle or the top left </a:t>
            </a:r>
            <a:r>
              <a:rPr lang="en-US" baseline="0" dirty="0"/>
              <a:t>of the page. </a:t>
            </a:r>
          </a:p>
          <a:p>
            <a:pPr defTabSz="1584289">
              <a:defRPr/>
            </a:pPr>
            <a:endParaRPr lang="en-US" baseline="0" dirty="0"/>
          </a:p>
          <a:p>
            <a:pPr defTabSz="1584289">
              <a:defRPr/>
            </a:pPr>
            <a:r>
              <a:rPr lang="en-US" baseline="0" dirty="0"/>
              <a:t>Either way, they contain the same options.</a:t>
            </a:r>
            <a:endParaRPr lang="en-US" dirty="0"/>
          </a:p>
          <a:p>
            <a:pPr defTabSz="1584289">
              <a:defRPr/>
            </a:pPr>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46663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 </a:t>
            </a:r>
            <a:r>
              <a:rPr lang="en-US" sz="2100" strike="noStrike" baseline="0" dirty="0"/>
              <a:t>information </a:t>
            </a:r>
            <a:r>
              <a:rPr lang="en-US" sz="2100" dirty="0"/>
              <a:t>icon by the student name will also show their registration and session information.</a:t>
            </a:r>
          </a:p>
        </p:txBody>
      </p:sp>
      <p:sp>
        <p:nvSpPr>
          <p:cNvPr id="4" name="Slide Number Placeholder 3"/>
          <p:cNvSpPr>
            <a:spLocks noGrp="1"/>
          </p:cNvSpPr>
          <p:nvPr>
            <p:ph type="sldNum" sz="quarter" idx="10"/>
          </p:nvPr>
        </p:nvSpPr>
        <p:spPr/>
        <p:txBody>
          <a:bodyPr/>
          <a:lstStyle/>
          <a:p>
            <a:fld id="{956576B1-050D-4437-B39B-62987BEAE224}" type="slidenum">
              <a:rPr lang="en-US" smtClean="0"/>
              <a:t>40</a:t>
            </a:fld>
            <a:endParaRPr lang="en-US"/>
          </a:p>
        </p:txBody>
      </p:sp>
    </p:spTree>
    <p:extLst>
      <p:ext uri="{BB962C8B-B14F-4D97-AF65-F5344CB8AC3E}">
        <p14:creationId xmlns:p14="http://schemas.microsoft.com/office/powerpoint/2010/main" val="145504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0" indent="0">
              <a:buFont typeface="Arial" panose="020B0604020202020204" pitchFamily="34" charset="0"/>
              <a:buNone/>
            </a:pPr>
            <a:r>
              <a:rPr lang="en-US" sz="2100" dirty="0"/>
              <a:t>Your test materials received in district date is available in the </a:t>
            </a:r>
            <a:r>
              <a:rPr lang="en-US" sz="2100" i="1" dirty="0"/>
              <a:t>Schedule of Events </a:t>
            </a:r>
            <a:r>
              <a:rPr lang="en-US" sz="2100" dirty="0"/>
              <a:t>document.</a:t>
            </a:r>
          </a:p>
          <a:p>
            <a:pPr marL="0" indent="0">
              <a:buFont typeface="Arial" panose="020B0604020202020204" pitchFamily="34" charset="0"/>
              <a:buNone/>
            </a:pPr>
            <a:endParaRPr lang="en-US" sz="2100" dirty="0"/>
          </a:p>
          <a:p>
            <a:pPr marL="0" indent="0">
              <a:buFont typeface="Arial" panose="020B0604020202020204" pitchFamily="34" charset="0"/>
              <a:buNone/>
            </a:pPr>
            <a:r>
              <a:rPr lang="en-US" sz="2100" dirty="0"/>
              <a:t>Test materials are delivered to the shipping address as listed in PearsonAccess</a:t>
            </a:r>
            <a:r>
              <a:rPr lang="en-US" sz="2100" baseline="30000" dirty="0"/>
              <a:t>next</a:t>
            </a:r>
            <a:r>
              <a:rPr lang="en-US" sz="2100" dirty="0"/>
              <a:t>. </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904527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594109" indent="-594109">
              <a:buFont typeface="Arial" panose="020B0604020202020204" pitchFamily="34" charset="0"/>
              <a:buChar char="•"/>
            </a:pPr>
            <a:r>
              <a:rPr lang="en-US" dirty="0"/>
              <a:t>Within 24 hours of delivery</a:t>
            </a:r>
          </a:p>
          <a:p>
            <a:pPr marL="1782326" lvl="1" indent="-594109">
              <a:buFont typeface="Arial" panose="020B0604020202020204" pitchFamily="34" charset="0"/>
              <a:buChar char="•"/>
            </a:pPr>
            <a:r>
              <a:rPr lang="en-US" dirty="0"/>
              <a:t>Check to ensure all items on packing slip are accounted for</a:t>
            </a:r>
          </a:p>
          <a:p>
            <a:pPr marL="1782326" lvl="1" indent="-594109">
              <a:buFont typeface="Arial" panose="020B0604020202020204" pitchFamily="34" charset="0"/>
              <a:buChar char="•"/>
            </a:pPr>
            <a:r>
              <a:rPr lang="en-US" dirty="0"/>
              <a:t>Check test booklet serial numbers against the packing slip</a:t>
            </a:r>
          </a:p>
          <a:p>
            <a:pPr marL="1782326" lvl="1" indent="-594109">
              <a:buFont typeface="Arial" panose="020B0604020202020204" pitchFamily="34" charset="0"/>
              <a:buChar char="•"/>
            </a:pPr>
            <a:r>
              <a:rPr lang="en-US" strike="noStrike" dirty="0"/>
              <a:t>Count</a:t>
            </a:r>
            <a:r>
              <a:rPr lang="en-US" strike="noStrike" baseline="0" dirty="0"/>
              <a:t> </a:t>
            </a:r>
            <a:r>
              <a:rPr lang="en-US" strike="noStrike" dirty="0"/>
              <a:t>test </a:t>
            </a:r>
            <a:r>
              <a:rPr lang="en-US" dirty="0"/>
              <a:t>booklets and answer documents</a:t>
            </a:r>
          </a:p>
          <a:p>
            <a:pPr marL="1782326" lvl="1" indent="-594109">
              <a:buFont typeface="Arial" panose="020B0604020202020204" pitchFamily="34" charset="0"/>
              <a:buChar char="•"/>
            </a:pPr>
            <a:r>
              <a:rPr lang="en-US" dirty="0"/>
              <a:t>Notify Pearson of any discrepancies or concerns</a:t>
            </a:r>
          </a:p>
          <a:p>
            <a:pPr marL="594109" indent="-594109">
              <a:buFont typeface="Arial" panose="020B0604020202020204" pitchFamily="34" charset="0"/>
              <a:buChar char="•"/>
            </a:pPr>
            <a:r>
              <a:rPr lang="en-US" dirty="0"/>
              <a:t>Save the boxes used for shipping – they will be used for the return shipment</a:t>
            </a:r>
          </a:p>
          <a:p>
            <a:pPr marL="594109" indent="-594109">
              <a:buFont typeface="Arial" panose="020B0604020202020204" pitchFamily="34" charset="0"/>
              <a:buChar char="•"/>
            </a:pPr>
            <a:r>
              <a:rPr lang="en-US" dirty="0"/>
              <a:t>Reseal boxes and lock them in secure storage</a:t>
            </a:r>
          </a:p>
          <a:p>
            <a:pPr marL="594109" indent="-594109">
              <a:buFont typeface="Arial" panose="020B0604020202020204" pitchFamily="34" charset="0"/>
              <a:buChar char="•"/>
            </a:pPr>
            <a:r>
              <a:rPr lang="en-US" dirty="0"/>
              <a:t>Protect materials from damage, theft, loss, or any conditions that could allow prior access or knowledge of test content</a:t>
            </a:r>
          </a:p>
          <a:p>
            <a:pPr marL="594109" indent="-594109">
              <a:buFont typeface="Arial" panose="020B0604020202020204" pitchFamily="34" charset="0"/>
              <a:buChar char="•"/>
            </a:pPr>
            <a:endParaRPr lang="en-US" dirty="0"/>
          </a:p>
          <a:p>
            <a:pPr marL="594109" indent="-594109">
              <a:buFont typeface="Arial" panose="020B0604020202020204" pitchFamily="34" charset="0"/>
              <a:buChar char="•"/>
            </a:pPr>
            <a:endParaRPr lang="en-US" dirty="0"/>
          </a:p>
          <a:p>
            <a:r>
              <a:rPr lang="en-US" dirty="0"/>
              <a:t>Please note that hard copies of the </a:t>
            </a:r>
            <a:r>
              <a:rPr lang="en-US" i="1" dirty="0"/>
              <a:t>Test Coordinator’s Manual </a:t>
            </a:r>
            <a:r>
              <a:rPr lang="en-US" dirty="0"/>
              <a:t>and </a:t>
            </a:r>
            <a:r>
              <a:rPr lang="en-US" i="1" dirty="0"/>
              <a:t>Room Supervisor Manuals </a:t>
            </a:r>
            <a:r>
              <a:rPr lang="en-US" dirty="0"/>
              <a:t>are not shipped to districts or schools. The manuals may be accessed electronically. </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52897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There will be some preparation steps needed when you receive paper testing materials. We recommend completing these steps prior to test day. You may find it easiest to complete these steps at the same time as checking in materials, so you don’t need to take the materials out of secure storage prior to test morning.</a:t>
            </a:r>
          </a:p>
          <a:p>
            <a:endParaRPr lang="en-US" dirty="0"/>
          </a:p>
          <a:p>
            <a:r>
              <a:rPr lang="en-US" dirty="0"/>
              <a:t>You’ll need to:</a:t>
            </a:r>
          </a:p>
          <a:p>
            <a:pPr marL="297054" indent="-297054">
              <a:buFont typeface="Arial" panose="020B0604020202020204" pitchFamily="34" charset="0"/>
              <a:buChar char="•"/>
            </a:pPr>
            <a:r>
              <a:rPr lang="en-US" dirty="0"/>
              <a:t>Affix barcode/pre-id labels to each student’s answer document for every test.</a:t>
            </a:r>
          </a:p>
          <a:p>
            <a:pPr marL="297054" indent="-297054">
              <a:buFont typeface="Arial" panose="020B0604020202020204" pitchFamily="34" charset="0"/>
              <a:buChar char="•"/>
            </a:pPr>
            <a:r>
              <a:rPr lang="en-US" dirty="0"/>
              <a:t>Grid the required information on blank answer documents if a student doesn’t have a barcode label</a:t>
            </a:r>
          </a:p>
          <a:p>
            <a:endParaRPr lang="en-US" dirty="0"/>
          </a:p>
          <a:p>
            <a:r>
              <a:rPr lang="en-US" dirty="0"/>
              <a:t>You may also choose to sort materials by testing room, so they’re easier to distribute on test day.</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077545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When you’re testing online, you’ll need to prepare your test sessions prior to test day. This task can be completed by the Administration Test Coordinator, Test Coordinator, Room Supervisor, and Full Access Educator roles.</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117169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From the Testing menu, navigate to the Sessions page.</a:t>
            </a:r>
          </a:p>
          <a:p>
            <a:endParaRPr lang="en-US" sz="2100" dirty="0"/>
          </a:p>
          <a:p>
            <a:r>
              <a:rPr lang="en-US" sz="2100" dirty="0"/>
              <a:t>Select the sessions you wish to prepare.</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28924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Then, navigate to the Students in Sessions page by clicking on the “Go to Students in Sessions” button on the Sessions page, using the Tasks menu, or using the main Testing menu.</a:t>
            </a:r>
          </a:p>
          <a:p>
            <a:endParaRPr lang="en-US" sz="2100" dirty="0"/>
          </a:p>
          <a:p>
            <a:r>
              <a:rPr lang="en-US" sz="2100" dirty="0"/>
              <a:t>In the Session List on the left side of the screen, select the session you want to prepare, or click “Combined View.”</a:t>
            </a:r>
          </a:p>
          <a:p>
            <a:endParaRPr lang="en-US" sz="2100" dirty="0"/>
          </a:p>
          <a:p>
            <a:r>
              <a:rPr lang="en-US" sz="2100" dirty="0"/>
              <a:t>If you’ve selected “Combined View,” click on the “Prepare All Sessions” button. If you’ve just selected one session, click on the “Prepare Session” button.</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865557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Next, you’ll need to print student testing tickets. This can be completed by the Administration Test Coordinator, Test Coordinator, Room Supervisor, and Full Access Educator roles. </a:t>
            </a:r>
          </a:p>
          <a:p>
            <a:pPr defTabSz="1584289">
              <a:defRPr/>
            </a:pPr>
            <a:endParaRPr lang="en-US" sz="2100" dirty="0"/>
          </a:p>
          <a:p>
            <a:pPr defTabSz="1584289">
              <a:defRPr/>
            </a:pPr>
            <a:r>
              <a:rPr lang="en-US" sz="2100" dirty="0"/>
              <a:t>There are a few ways to print student testing tickets:</a:t>
            </a:r>
          </a:p>
          <a:p>
            <a:pPr marL="396072" indent="-396072" defTabSz="1584289">
              <a:buFont typeface="Arial" panose="020B0604020202020204" pitchFamily="34" charset="0"/>
              <a:buAutoNum type="arabicPeriod"/>
              <a:defRPr/>
            </a:pPr>
            <a:r>
              <a:rPr lang="en-US" sz="2100" dirty="0"/>
              <a:t>Print all tickets for a single session</a:t>
            </a:r>
          </a:p>
          <a:p>
            <a:pPr marL="396072" indent="-396072" defTabSz="1584289">
              <a:buFont typeface="Arial" panose="020B0604020202020204" pitchFamily="34" charset="0"/>
              <a:buAutoNum type="arabicPeriod"/>
              <a:defRPr/>
            </a:pPr>
            <a:r>
              <a:rPr lang="en-US" sz="2100" dirty="0"/>
              <a:t>Print selected tickets for a single session</a:t>
            </a:r>
          </a:p>
          <a:p>
            <a:pPr marL="396072" indent="-396072" defTabSz="1584289">
              <a:buFont typeface="Arial" panose="020B0604020202020204" pitchFamily="34" charset="0"/>
              <a:buAutoNum type="arabicPeriod"/>
              <a:defRPr/>
            </a:pPr>
            <a:r>
              <a:rPr lang="en-US" sz="2100" dirty="0"/>
              <a:t>Print all tickets for multiple sessions</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61480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To print all examinees in a single session, an individual examinee, or a small group of examinees, navigate to the Students in Sessions page after selecting the session you’d like to print tickets for from the Sessions screen. </a:t>
            </a:r>
          </a:p>
          <a:p>
            <a:pPr defTabSz="1584289">
              <a:defRPr/>
            </a:pPr>
            <a:endParaRPr lang="en-US" sz="2100" dirty="0"/>
          </a:p>
          <a:p>
            <a:pPr defTabSz="1584289">
              <a:defRPr/>
            </a:pPr>
            <a:r>
              <a:rPr lang="en-US" sz="2100" dirty="0"/>
              <a:t>Select the desired session in the Session List and navigate to the Resources dropdown menu.</a:t>
            </a:r>
          </a:p>
          <a:p>
            <a:pPr defTabSz="1584289">
              <a:defRPr/>
            </a:pPr>
            <a:endParaRPr lang="en-US" sz="2100" dirty="0"/>
          </a:p>
          <a:p>
            <a:pPr defTabSz="1584289">
              <a:defRPr/>
            </a:pPr>
            <a:r>
              <a:rPr lang="en-US" sz="2100" dirty="0"/>
              <a:t>If you’re printing all tickets for the selected session, use the “Print all for this session” button.</a:t>
            </a:r>
          </a:p>
          <a:p>
            <a:pPr defTabSz="1584289">
              <a:defRPr/>
            </a:pPr>
            <a:endParaRPr lang="en-US" sz="2100" dirty="0"/>
          </a:p>
          <a:p>
            <a:pPr defTabSz="1584289">
              <a:defRPr/>
            </a:pPr>
            <a:r>
              <a:rPr lang="en-US" sz="2100" dirty="0"/>
              <a:t>If you’re printing only selected tickets for the session, use the “Print selected” button. Before you use the “Print selected” button, you’ll need to select the specific students from the Students panel on the Students in Sessions page.</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923847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To print testing tickets for multiple sessions, navigate to the Sessions page from the Testing Menu. Select the sessions for which you would like to print testing tickets.</a:t>
            </a:r>
          </a:p>
          <a:p>
            <a:endParaRPr lang="en-US" sz="2100" dirty="0"/>
          </a:p>
          <a:p>
            <a:r>
              <a:rPr lang="en-US" sz="2100" dirty="0"/>
              <a:t>Then use the Start menu to select the “Generate Test Tickets” task.</a:t>
            </a:r>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55992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trike="noStrike" baseline="0" dirty="0"/>
              <a:t>To navigate between multiple administration years, open the Administration dropdown menu and click the desired administration year.</a:t>
            </a:r>
          </a:p>
          <a:p>
            <a:endParaRPr lang="en-US" baseline="0" dirty="0"/>
          </a:p>
          <a:p>
            <a:r>
              <a:rPr lang="en-US" baseline="0" dirty="0"/>
              <a:t>One other thing to note throughout the webinar: the screenshots we’ve included are samples based on what an Assessment Test Coordinator will see. The critical steps for navigation are accurately represented in this webinar’s slides, but it’s okay if things look slightly different for you than they do here.</a:t>
            </a:r>
            <a:endParaRPr lang="en-US" dirty="0">
              <a:cs typeface="Calibri"/>
            </a:endParaRP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62850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On the Generate Test Tickets task screen, confirm the selection of all the sessions for which you want to print testing tickets. </a:t>
            </a:r>
          </a:p>
          <a:p>
            <a:br>
              <a:rPr lang="en-US" sz="2100" dirty="0"/>
            </a:br>
            <a:r>
              <a:rPr lang="en-US" sz="2100" dirty="0"/>
              <a:t>Then, select the “Generate Test Tickets” button to create the testing tickets for each session. A PDF of the testing tickets will be generated and sent to your downloads queue. </a:t>
            </a:r>
          </a:p>
          <a:p>
            <a:endParaRPr lang="en-US" sz="2100" dirty="0"/>
          </a:p>
          <a:p>
            <a:r>
              <a:rPr lang="en-US" sz="2100" dirty="0"/>
              <a:t>Keep in mind: before you print, make sure your print settings are not set to print two-sided. Each testing ticket will print on one page, with a header sheet separating each session.</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178743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Header sheets separate test sessions. Student testing tickets may be printed one per page or up to 6 tickets per page in a list or grid format.</a:t>
            </a:r>
          </a:p>
          <a:p>
            <a:pPr defTabSz="1584289">
              <a:defRPr/>
            </a:pPr>
            <a:endParaRPr lang="en-US" sz="2100" dirty="0"/>
          </a:p>
          <a:p>
            <a:pPr defTabSz="1584289">
              <a:defRPr/>
            </a:pPr>
            <a:r>
              <a:rPr lang="en-US" sz="2100" dirty="0"/>
              <a:t>This graphic shows an example of the header sheet and a single testing ticket. </a:t>
            </a:r>
          </a:p>
          <a:p>
            <a:pPr defTabSz="1584289">
              <a:defRPr/>
            </a:pPr>
            <a:endParaRPr lang="en-US" sz="2100" dirty="0"/>
          </a:p>
          <a:p>
            <a:pPr defTabSz="1584289">
              <a:defRPr/>
            </a:pPr>
            <a:endParaRPr lang="en-US" sz="2100" dirty="0"/>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190929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sz="2100" dirty="0"/>
              <a:t>Finally, on the morning of testing, test sessions will need to be started and unlocked. This can be completed by the Administration Test Coordinator, Test Coordinator, Room Supervisor, and Full Access Educator roles. </a:t>
            </a:r>
          </a:p>
          <a:p>
            <a:pPr defTabSz="1584289">
              <a:defRPr/>
            </a:pPr>
            <a:endParaRPr lang="en-US" sz="2100" dirty="0"/>
          </a:p>
          <a:p>
            <a:pPr defTabSz="1584289">
              <a:defRPr/>
            </a:pPr>
            <a:r>
              <a:rPr lang="en-US" sz="2100" dirty="0"/>
              <a:t>Once each session is started and immediately before testing begins, when students are admitted to the test room and completely prepared for testing to begin, Room Supervisors can unlock the test session they’re responsible for.</a:t>
            </a:r>
          </a:p>
          <a:p>
            <a:pPr defTabSz="1584289">
              <a:defRPr/>
            </a:pPr>
            <a:endParaRPr lang="en-US" sz="2100" dirty="0"/>
          </a:p>
          <a:p>
            <a:pPr defTabSz="1584289">
              <a:defRPr/>
            </a:pPr>
            <a:r>
              <a:rPr lang="en-US" sz="2100" dirty="0"/>
              <a:t>Starting a test session marks it as In Progress.</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077070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Navigate to the Sessions page from the Testing Menu. Select the session or sessions you’d like to start.</a:t>
            </a:r>
          </a:p>
          <a:p>
            <a:endParaRPr lang="en-US" sz="2100" dirty="0"/>
          </a:p>
          <a:p>
            <a:r>
              <a:rPr lang="en-US" sz="2100" dirty="0"/>
              <a:t>Note that on the Sessions screen, you can search for specific sessions. In the Search dropdown menu, select “Show all results” to see a list of all sessions. You can also apply a filter by entering additional details.</a:t>
            </a:r>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969014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1800" dirty="0">
                <a:effectLst/>
                <a:latin typeface="Segoe UI" panose="020B0502040204020203" pitchFamily="34" charset="0"/>
              </a:rPr>
              <a:t>Use the “Go to Students in Sessions” link on the Sessions screen to navigate to the Students in Sessions page.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On the Students in Sessions page, use the Session List to select the session you'd like to start or use “Combined View” to start all sessions. Then click “Start Session(s).”</a:t>
            </a: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654894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 final step to launch testing is unlocking sessions.  Before examinees can log into the test session in TestNav, the test session must be unlocked. </a:t>
            </a:r>
          </a:p>
          <a:p>
            <a:r>
              <a:rPr lang="en-US" sz="2100" dirty="0"/>
              <a:t>Sessions can only be unlocked individually. Tests should not be unlocked for students who are not present for testing.</a:t>
            </a:r>
          </a:p>
          <a:p>
            <a:endParaRPr lang="en-US" sz="2100" dirty="0"/>
          </a:p>
          <a:p>
            <a:r>
              <a:rPr lang="en-US" sz="2100" dirty="0"/>
              <a:t>From the Students in Sessions screen, use the slider to unlock each session.</a:t>
            </a:r>
          </a:p>
          <a:p>
            <a:endParaRPr lang="en-US" sz="2100" dirty="0"/>
          </a:p>
          <a:p>
            <a:endParaRPr lang="en-US" sz="2100" dirty="0"/>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99877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 Student Test Status changes from Ready with a padlock, to Ready (no padlock). </a:t>
            </a:r>
          </a:p>
          <a:p>
            <a:r>
              <a:rPr lang="en-US" sz="2100" dirty="0"/>
              <a:t>If this step isn’t performed, examinees can’t access the test session. An error message will appear indicating it is locked.</a:t>
            </a:r>
          </a:p>
          <a:p>
            <a:endParaRPr lang="en-US" sz="2100" dirty="0"/>
          </a:p>
          <a:p>
            <a:r>
              <a:rPr lang="en-US" sz="2100" dirty="0"/>
              <a:t>Leave PearsonAccess</a:t>
            </a:r>
            <a:r>
              <a:rPr lang="en-US" sz="2100" baseline="30000" dirty="0"/>
              <a:t>next</a:t>
            </a:r>
            <a:r>
              <a:rPr lang="en-US" sz="2100" dirty="0"/>
              <a:t> running on the Room Supervisor’s computer during the test session so Room Supervisors can monitor students’ testing status.</a:t>
            </a:r>
          </a:p>
          <a:p>
            <a:endParaRPr lang="en-US" sz="2100" dirty="0"/>
          </a:p>
          <a:p>
            <a:r>
              <a:rPr lang="en-US" sz="2100" dirty="0"/>
              <a:t>Tip: An examinee’s test session should be locked if the examinee is provided a break. </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816950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Let’s review how to administer the test. Always use the appropriate </a:t>
            </a:r>
            <a:r>
              <a:rPr lang="en-US" sz="2100" i="1" dirty="0"/>
              <a:t>Room Supervisor Manual </a:t>
            </a:r>
            <a:r>
              <a:rPr lang="en-US" sz="2100" dirty="0"/>
              <a:t>to assist you on test day. There is a separate </a:t>
            </a:r>
            <a:r>
              <a:rPr lang="en-US" sz="2100" i="1" dirty="0"/>
              <a:t>Room Supervisor Manual </a:t>
            </a:r>
            <a:r>
              <a:rPr lang="en-US" sz="2100" dirty="0"/>
              <a:t>for online testing and for paper testing.</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13745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Room Supervisors and, if applicable, proctors, are responsible for a single testing room. </a:t>
            </a:r>
            <a:r>
              <a:rPr lang="en-US" sz="1800" dirty="0">
                <a:effectLst/>
                <a:latin typeface="Segoe UI" panose="020B0502040204020203" pitchFamily="34" charset="0"/>
              </a:rPr>
              <a:t>Whether testing online or on paper, Room Supervisors are responsible for</a:t>
            </a:r>
            <a:r>
              <a:rPr lang="en-US" sz="2100" dirty="0"/>
              <a:t>:</a:t>
            </a:r>
          </a:p>
          <a:p>
            <a:pPr marL="297054" indent="-297054">
              <a:buFont typeface="Arial" panose="020B0604020202020204" pitchFamily="34" charset="0"/>
              <a:buChar char="•"/>
            </a:pPr>
            <a:r>
              <a:rPr lang="en-US" sz="2100" dirty="0"/>
              <a:t>Ensuring testing rooms are set up according to ACT guidelines for each testing mode listed in the </a:t>
            </a:r>
            <a:r>
              <a:rPr lang="en-US" sz="2100" i="1" dirty="0"/>
              <a:t>Room Supervisor’s Manual</a:t>
            </a:r>
          </a:p>
          <a:p>
            <a:pPr marL="297054" indent="-297054">
              <a:buFont typeface="Arial" panose="020B0604020202020204" pitchFamily="34" charset="0"/>
              <a:buChar char="•"/>
            </a:pPr>
            <a:r>
              <a:rPr lang="en-US" sz="2100" dirty="0"/>
              <a:t>Admitting and seating examinees </a:t>
            </a:r>
          </a:p>
          <a:p>
            <a:pPr marL="1089199" lvl="1" indent="-297054" defTabSz="1584289">
              <a:buFont typeface="Arial" panose="020B0604020202020204" pitchFamily="34" charset="0"/>
              <a:buChar char="•"/>
              <a:defRPr/>
            </a:pPr>
            <a:r>
              <a:rPr lang="en-US" sz="2100" dirty="0"/>
              <a:t>Note that ACT recommends planning test room rosters in advance, and you can plan seating charts in advance, if you choose.</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062190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Room Supervisors are also responsible for:</a:t>
            </a:r>
          </a:p>
          <a:p>
            <a:pPr marL="297054" indent="-297054">
              <a:buFont typeface="Arial" panose="020B0604020202020204" pitchFamily="34" charset="0"/>
              <a:buChar char="•"/>
            </a:pPr>
            <a:r>
              <a:rPr lang="en-US" sz="2100" dirty="0"/>
              <a:t>Reading the verbal instructions to examinees, using the appropriate </a:t>
            </a:r>
            <a:r>
              <a:rPr lang="en-US" sz="2100" i="1" dirty="0"/>
              <a:t>Room Supervisor Manual</a:t>
            </a:r>
          </a:p>
          <a:p>
            <a:pPr marL="297054" indent="-297054">
              <a:buFont typeface="Arial" panose="020B0604020202020204" pitchFamily="34" charset="0"/>
              <a:buChar char="•"/>
            </a:pPr>
            <a:r>
              <a:rPr lang="en-US" sz="2100" dirty="0"/>
              <a:t>Monitoring the testing room throughout the test</a:t>
            </a:r>
          </a:p>
          <a:p>
            <a:pPr marL="297054" indent="-297054">
              <a:buFont typeface="Arial" panose="020B0604020202020204" pitchFamily="34" charset="0"/>
              <a:buChar char="•"/>
            </a:pPr>
            <a:r>
              <a:rPr lang="en-US" sz="2100" dirty="0"/>
              <a:t>Timing the test appropriately, strictly following the timing outlined in the </a:t>
            </a:r>
            <a:r>
              <a:rPr lang="en-US" sz="2100" i="1" u="none" dirty="0"/>
              <a:t>Room Supervisor Manual</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60225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Now, let’s talk about ACT Aspire resources. </a:t>
            </a:r>
            <a:r>
              <a:rPr lang="en-US" baseline="0" dirty="0"/>
              <a:t>The </a:t>
            </a:r>
            <a:r>
              <a:rPr lang="en-US" i="1" strike="noStrike" baseline="0" dirty="0"/>
              <a:t>Arizona</a:t>
            </a:r>
            <a:r>
              <a:rPr lang="en-US" i="1" baseline="0" dirty="0"/>
              <a:t> ACT Aspire Support Page </a:t>
            </a:r>
            <a:r>
              <a:rPr lang="en-US" baseline="0" dirty="0"/>
              <a:t>is your source for test administration manuals, tutorials, and additional resources. We recommend starting with the </a:t>
            </a:r>
            <a:r>
              <a:rPr lang="en-US" i="1" baseline="0" dirty="0"/>
              <a:t>Schedule of Events </a:t>
            </a:r>
            <a:r>
              <a:rPr lang="en-US" baseline="0" dirty="0"/>
              <a:t>document posted on the Support Page. </a:t>
            </a:r>
          </a:p>
          <a:p>
            <a:endParaRPr lang="en-US" baseline="0" dirty="0"/>
          </a:p>
          <a:p>
            <a:r>
              <a:rPr lang="en-US" baseline="0" dirty="0">
                <a:solidFill>
                  <a:srgbClr val="FF0000"/>
                </a:solidFill>
                <a:highlight>
                  <a:srgbClr val="FFFF00"/>
                </a:highlight>
              </a:rPr>
              <a:t>You can find the </a:t>
            </a:r>
            <a:r>
              <a:rPr lang="en-US" i="1" baseline="0" dirty="0">
                <a:solidFill>
                  <a:srgbClr val="FF0000"/>
                </a:solidFill>
                <a:highlight>
                  <a:srgbClr val="FFFF00"/>
                </a:highlight>
              </a:rPr>
              <a:t>Arizona ACT Aspire Support Page </a:t>
            </a:r>
            <a:r>
              <a:rPr lang="en-US" baseline="0" dirty="0">
                <a:solidFill>
                  <a:srgbClr val="FF0000"/>
                </a:solidFill>
                <a:highlight>
                  <a:srgbClr val="FFFF00"/>
                </a:highlight>
              </a:rPr>
              <a:t>at </a:t>
            </a:r>
            <a:r>
              <a:rPr lang="en-US" strike="noStrike" baseline="0" dirty="0">
                <a:solidFill>
                  <a:srgbClr val="FF0000"/>
                </a:solidFill>
                <a:highlight>
                  <a:srgbClr val="FFFF00"/>
                </a:highlight>
              </a:rPr>
              <a:t>the link provided on this slide.</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18859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594109" indent="-594109">
              <a:buFont typeface="Arial" panose="020B0604020202020204" pitchFamily="34" charset="0"/>
              <a:buChar char="•"/>
            </a:pPr>
            <a:endParaRPr lang="en-US" sz="2100" dirty="0"/>
          </a:p>
          <a:p>
            <a:r>
              <a:rPr lang="en-US" sz="2100" dirty="0"/>
              <a:t>When administering the ACT Aspire test online:</a:t>
            </a:r>
          </a:p>
          <a:p>
            <a:endParaRPr lang="en-US" sz="2100" dirty="0"/>
          </a:p>
          <a:p>
            <a:pPr marL="594109" indent="-594109">
              <a:buFont typeface="Arial" panose="020B0604020202020204" pitchFamily="34" charset="0"/>
              <a:buChar char="•"/>
            </a:pPr>
            <a:r>
              <a:rPr lang="en-US" sz="2100" dirty="0"/>
              <a:t>The student will use their Student Testing Ticket to login to TestNav to begin testing</a:t>
            </a:r>
          </a:p>
          <a:p>
            <a:pPr marL="594109" indent="-594109">
              <a:buFont typeface="Arial" panose="020B0604020202020204" pitchFamily="34" charset="0"/>
              <a:buChar char="•"/>
            </a:pPr>
            <a:r>
              <a:rPr lang="en-US" sz="2100" dirty="0"/>
              <a:t>If students are having trouble logging in to TestNav, use the "show password“ button to help administrators ensure that passwords are being entered correctly </a:t>
            </a:r>
          </a:p>
          <a:p>
            <a:pPr marL="594109" indent="-594109">
              <a:buFont typeface="Arial" panose="020B0604020202020204" pitchFamily="34" charset="0"/>
              <a:buChar char="•"/>
            </a:pPr>
            <a:endParaRPr lang="en-US" sz="2100" dirty="0"/>
          </a:p>
          <a:p>
            <a:r>
              <a:rPr lang="en-US" sz="2100" dirty="0"/>
              <a:t>Room Supervisors should follow test day instructions in the appropriate </a:t>
            </a:r>
            <a:r>
              <a:rPr lang="en-US" sz="2100" i="1" dirty="0"/>
              <a:t>Room Supervisor Manual</a:t>
            </a:r>
            <a:r>
              <a:rPr lang="en-US" sz="2100" dirty="0"/>
              <a:t>, which will also include the verbal instructions that direct students' what steps to take.</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690432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solidFill>
                  <a:srgbClr val="042E60"/>
                </a:solidFill>
              </a:rPr>
              <a:t>Students’ progress can be monitored on the Students in Sessions screen</a:t>
            </a:r>
          </a:p>
          <a:p>
            <a:endParaRPr lang="en-US" sz="2100" dirty="0">
              <a:solidFill>
                <a:srgbClr val="042E60"/>
              </a:solidFill>
            </a:endParaRPr>
          </a:p>
          <a:p>
            <a:endParaRPr lang="en-US" sz="2100" dirty="0">
              <a:solidFill>
                <a:srgbClr val="042E60"/>
              </a:solidFill>
            </a:endParaRP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937503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solidFill>
                  <a:srgbClr val="042E60"/>
                </a:solidFill>
              </a:rPr>
              <a:t>Different statuses may require action by the Room Supervisor.</a:t>
            </a:r>
            <a:endParaRPr lang="en-US" sz="2100" dirty="0"/>
          </a:p>
          <a:p>
            <a:endParaRPr lang="en-US" sz="2100" dirty="0"/>
          </a:p>
          <a:p>
            <a:r>
              <a:rPr lang="en-US" sz="2100" dirty="0"/>
              <a:t>The Ready status indicates the Student has not launched the test yet. It may require the Room Supervisor to provide the student testing ticket so the test can be launched.</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749246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An Active status indicates a student is testing.</a:t>
            </a:r>
            <a:endParaRPr lang="en-US" sz="2100" strike="sngStrike"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736235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An Exited status informs that the student signed out of TestNav. This will require the Room Supervisor to resume the test so the student can finish testing.</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920161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A Completed status informs that the student has submitted the test. </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835484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Room Supervisors can change a student’s test status by selecting individual students or multiple students, if needed. The Room Supervisor will need to change a student’s test status when resuming a student test.</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647799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First, select the students, then select “All Tasks” from the Start menu.</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7998391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defTabSz="1584289">
              <a:defRPr/>
            </a:pPr>
            <a:r>
              <a:rPr lang="en-US" dirty="0"/>
              <a:t>Click “Resume Student Tests” on the Tasks for Students in Sessions screen. </a:t>
            </a:r>
          </a:p>
          <a:p>
            <a:endParaRPr lang="en-US" dirty="0"/>
          </a:p>
          <a:p>
            <a:r>
              <a:rPr lang="en-US" dirty="0"/>
              <a:t>Next, click the checkbox</a:t>
            </a:r>
            <a:r>
              <a:rPr lang="en-US" baseline="0" dirty="0"/>
              <a:t> for the student that needs to resume the test. Only students with an eligible status will have a clickable checkbox. </a:t>
            </a:r>
          </a:p>
          <a:p>
            <a:endParaRPr lang="en-US" baseline="0" dirty="0"/>
          </a:p>
          <a:p>
            <a:pPr defTabSz="1584289">
              <a:defRPr/>
            </a:pPr>
            <a:r>
              <a:rPr lang="en-US" baseline="0" dirty="0"/>
              <a:t>Then, click “Resume.” A green Success message will appear, and the Student Test Status will change to Resumed. </a:t>
            </a:r>
          </a:p>
          <a:p>
            <a:pPr defTabSz="1584289">
              <a:defRPr/>
            </a:pPr>
            <a:endParaRPr lang="en-US" baseline="0" dirty="0"/>
          </a:p>
          <a:p>
            <a:pPr defTabSz="1584289">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1251737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To stop a session:</a:t>
            </a:r>
          </a:p>
          <a:p>
            <a:endParaRPr lang="en-US" sz="2100" dirty="0"/>
          </a:p>
          <a:p>
            <a:r>
              <a:rPr lang="en-US" sz="2100" dirty="0"/>
              <a:t>First, make sure all student tests are in Completed or Marked Complete status. Then click “Stop Session.” </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34418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We’ll be</a:t>
            </a:r>
            <a:r>
              <a:rPr lang="en-US" baseline="0" dirty="0"/>
              <a:t> looking at the ACT Aspire testing process for tasks associated with administering both paper and online testing.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27235849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The session will change from In Progress to Stopped and the “Stop Session” button will change to a “Restart Session” button.</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335753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For paper testing, Room Supervisors </a:t>
            </a:r>
            <a:r>
              <a:rPr lang="en-US" sz="2100"/>
              <a:t>and proctors </a:t>
            </a:r>
            <a:r>
              <a:rPr lang="en-US" sz="2100" dirty="0"/>
              <a:t>will also: </a:t>
            </a:r>
          </a:p>
          <a:p>
            <a:pPr marL="297054" indent="-297054">
              <a:buFont typeface="Arial" panose="020B0604020202020204" pitchFamily="34" charset="0"/>
              <a:buChar char="•"/>
            </a:pPr>
            <a:r>
              <a:rPr lang="en-US" sz="2100" dirty="0"/>
              <a:t>Distribute testing materials by handing each student’s test book and answer document directly to them. Don’t pass these materials down rows.</a:t>
            </a:r>
          </a:p>
          <a:p>
            <a:pPr marL="297054" indent="-297054">
              <a:buFont typeface="Arial" panose="020B0604020202020204" pitchFamily="34" charset="0"/>
              <a:buChar char="•"/>
            </a:pPr>
            <a:r>
              <a:rPr lang="en-US" sz="2100" dirty="0"/>
              <a:t>Collect materials when testing is complete, confirm that all materials have been returned, and deliver them to the Test Coordinator to be securely stored or packaged for return.</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001952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Now, let’s look at post test cleanup.</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050917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0" indent="0">
              <a:buFont typeface="Arial,Sans-Serif" panose="020B0604020202020204" pitchFamily="34" charset="0"/>
              <a:buNone/>
            </a:pPr>
            <a:r>
              <a:rPr lang="en-US" dirty="0"/>
              <a:t>Report any testing irregularities that occurred during testing using the irregularity reporting tool in PearsonAccess</a:t>
            </a:r>
            <a:r>
              <a:rPr lang="en-US" baseline="30000" dirty="0"/>
              <a:t>next</a:t>
            </a:r>
            <a:r>
              <a:rPr lang="en-US" dirty="0"/>
              <a:t>. Testing irregularities for both online and paper testing should be reported as soon as possible, ideally within 24 hours of the incident.</a:t>
            </a:r>
          </a:p>
          <a:p>
            <a:pPr marL="495090" indent="-495090">
              <a:buFont typeface="Arial,Sans-Serif" panose="020B0604020202020204" pitchFamily="34" charset="0"/>
              <a:buChar char="•"/>
            </a:pPr>
            <a:endParaRPr lang="en-US" dirty="0"/>
          </a:p>
          <a:p>
            <a:pPr marL="0" indent="0">
              <a:buFont typeface="Arial,Sans-Serif" panose="020B0604020202020204" pitchFamily="34" charset="0"/>
              <a:buNone/>
            </a:pPr>
            <a:r>
              <a:rPr lang="en-US" dirty="0"/>
              <a:t>To record irregularities, follow instructions in the </a:t>
            </a:r>
            <a:r>
              <a:rPr lang="en-US" i="1" dirty="0"/>
              <a:t>Room Supervisor Manual </a:t>
            </a:r>
            <a:r>
              <a:rPr lang="en-US" dirty="0"/>
              <a:t>and the </a:t>
            </a:r>
            <a:r>
              <a:rPr lang="en-US" i="1" dirty="0"/>
              <a:t>Test Coordinator Manual</a:t>
            </a:r>
            <a:r>
              <a:rPr lang="en-US" dirty="0"/>
              <a:t>.</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464704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z="2100" dirty="0"/>
              <a:t>Now, let’s look at the process for returning paper test materials after testing.</a:t>
            </a:r>
            <a:endParaRPr lang="en-US" sz="2100"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133017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pPr marL="594109" indent="-594109">
              <a:buFont typeface="Arial" panose="020B0604020202020204" pitchFamily="34" charset="0"/>
              <a:buChar char="•"/>
            </a:pPr>
            <a:r>
              <a:rPr lang="en-US" dirty="0"/>
              <a:t>Return materials </a:t>
            </a:r>
            <a:r>
              <a:rPr lang="en-US" strike="noStrike" baseline="0" dirty="0"/>
              <a:t>according to the guidance published in the </a:t>
            </a:r>
            <a:r>
              <a:rPr lang="en-US" i="1" strike="noStrike" baseline="0" dirty="0"/>
              <a:t>ACT Aspire Schedule of Events</a:t>
            </a:r>
            <a:r>
              <a:rPr lang="en-US" strike="noStrike" baseline="0" dirty="0"/>
              <a:t>.</a:t>
            </a:r>
          </a:p>
          <a:p>
            <a:pPr marL="594109" indent="-594109">
              <a:buFont typeface="Arial" panose="020B0604020202020204" pitchFamily="34" charset="0"/>
              <a:buChar char="•"/>
            </a:pPr>
            <a:r>
              <a:rPr lang="en-US" dirty="0"/>
              <a:t>Keep materials locked and stored securely until they are shipped.</a:t>
            </a:r>
          </a:p>
          <a:p>
            <a:pPr marL="594109" indent="-594109">
              <a:buFont typeface="Arial" panose="020B0604020202020204" pitchFamily="34" charset="0"/>
              <a:buChar char="•"/>
            </a:pPr>
            <a:r>
              <a:rPr lang="en-US" dirty="0"/>
              <a:t>Use the boxes and shipping labels provided.</a:t>
            </a:r>
          </a:p>
          <a:p>
            <a:pPr marL="594109" indent="-594109">
              <a:buFont typeface="Arial" panose="020B0604020202020204" pitchFamily="34" charset="0"/>
              <a:buChar char="•"/>
            </a:pPr>
            <a:r>
              <a:rPr lang="en-US" dirty="0"/>
              <a:t>Follow instructions in the </a:t>
            </a:r>
            <a:r>
              <a:rPr lang="en-US" i="1" dirty="0"/>
              <a:t>Test Coordinator Manual </a:t>
            </a:r>
            <a:r>
              <a:rPr lang="en-US" dirty="0"/>
              <a:t>and</a:t>
            </a:r>
            <a:r>
              <a:rPr lang="en-US" baseline="0" dirty="0"/>
              <a:t> </a:t>
            </a:r>
            <a:r>
              <a:rPr lang="en-US" i="1" baseline="0" dirty="0"/>
              <a:t>Room Supervisor-Paper Manual </a:t>
            </a:r>
            <a:r>
              <a:rPr lang="en-US" dirty="0"/>
              <a:t>for returning scorable and non-scorable materials.</a:t>
            </a:r>
          </a:p>
          <a:p>
            <a:pPr marL="594109" indent="-5941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4150813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strike="noStrike" dirty="0"/>
              <a:t>This concludes the </a:t>
            </a:r>
            <a:r>
              <a:rPr lang="en-US" i="1" strike="noStrike" dirty="0"/>
              <a:t>ACT Aspire Test Administration </a:t>
            </a:r>
            <a:r>
              <a:rPr lang="en-US" strike="noStrike" dirty="0"/>
              <a:t>training. If you have any questions, please contact us at the number provided on this slide.</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448095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There are many steps to the ACT</a:t>
            </a:r>
            <a:r>
              <a:rPr lang="en-US" baseline="0" dirty="0"/>
              <a:t> Aspire testing process – for both paper and online. This process flow shows all steps for both types of delivery. </a:t>
            </a:r>
          </a:p>
          <a:p>
            <a:pPr defTabSz="1584289">
              <a:defRPr/>
            </a:pPr>
            <a:endParaRPr lang="en-US" baseline="0" dirty="0"/>
          </a:p>
          <a:p>
            <a:pPr defTabSz="1584289">
              <a:defRPr/>
            </a:pPr>
            <a:r>
              <a:rPr lang="en-US" baseline="0" dirty="0"/>
              <a:t>A separate technical readiness training session covers information for the Technology Setup &amp; Configuration step.</a:t>
            </a:r>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0273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School &amp; District organization information is provided by ADE.  ADE designates Administration Test Coordinators (ATCs) for each organization in </a:t>
            </a:r>
            <a:r>
              <a:rPr lang="en-US" dirty="0" err="1"/>
              <a:t>PearsonAccess</a:t>
            </a:r>
            <a:r>
              <a:rPr lang="en-US" baseline="30000" dirty="0" err="1"/>
              <a:t>next</a:t>
            </a:r>
            <a:r>
              <a:rPr lang="en-US" dirty="0"/>
              <a:t>. The ATC for Aspire is the same as the Achievement District Test Coordinator (DTC).</a:t>
            </a:r>
          </a:p>
        </p:txBody>
      </p:sp>
      <p:sp>
        <p:nvSpPr>
          <p:cNvPr id="4" name="Slide Number Placeholder 3"/>
          <p:cNvSpPr>
            <a:spLocks noGrp="1"/>
          </p:cNvSpPr>
          <p:nvPr>
            <p:ph type="sldNum" sz="quarter" idx="5"/>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2428233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537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5446180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54361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9107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6074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6755176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045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73838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6877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74075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5414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417767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60749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47075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715396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7356040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53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68285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93312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5792427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3579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048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r>
              <a:rPr lang="en-US"/>
              <a:t>Click icon to add picture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04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3792237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9745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469508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65972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8036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70103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13611299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296220717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38935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7994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927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0337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2860542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2383083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7135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590048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1833701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1779864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91885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91205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259327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1401391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1173562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69639200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3653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15629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1719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8512368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8542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961957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357219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30232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977586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344465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2222132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3252033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85735517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415034866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00599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2891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015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25887004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8779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70838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94854132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svg"/><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4.sv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svg"/><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image" Target="../media/image4.sv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4.sv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3.png"/><Relationship Id="rId2" Type="http://schemas.openxmlformats.org/officeDocument/2006/relationships/slideLayout" Target="../slideLayouts/slideLayout44.xml"/><Relationship Id="rId16" Type="http://schemas.openxmlformats.org/officeDocument/2006/relationships/image" Target="../media/image2.sv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4.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3.png"/><Relationship Id="rId2" Type="http://schemas.openxmlformats.org/officeDocument/2006/relationships/slideLayout" Target="../slideLayouts/slideLayout57.xml"/><Relationship Id="rId16" Type="http://schemas.openxmlformats.org/officeDocument/2006/relationships/image" Target="../media/image2.sv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C11006F3-38EE-4336-BAED-9B3553E44C2F}"/>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92414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18"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29997496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0883926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404428749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16219857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2.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slideLayout" Target="../slideLayouts/slideLayout6.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notesSlide" Target="../notesSlides/notesSlide11.xml"/><Relationship Id="rId9" Type="http://schemas.openxmlformats.org/officeDocument/2006/relationships/image" Target="../media/image36.sv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slideLayout" Target="../slideLayouts/slideLayout6.xml"/><Relationship Id="rId7" Type="http://schemas.openxmlformats.org/officeDocument/2006/relationships/image" Target="../media/image41.png"/><Relationship Id="rId12" Type="http://schemas.openxmlformats.org/officeDocument/2006/relationships/image" Target="../media/image39.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notesSlide" Target="../notesSlides/notesSlide12.xml"/><Relationship Id="rId9" Type="http://schemas.openxmlformats.org/officeDocument/2006/relationships/image" Target="../media/image36.sv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43.png"/><Relationship Id="rId12"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11" Type="http://schemas.openxmlformats.org/officeDocument/2006/relationships/image" Target="../media/image40.sv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notesSlide" Target="../notesSlides/notesSlide13.xml"/><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44.png"/><Relationship Id="rId12"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11" Type="http://schemas.openxmlformats.org/officeDocument/2006/relationships/image" Target="../media/image40.sv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notesSlide" Target="../notesSlides/notesSlide14.xml"/><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44.png"/><Relationship Id="rId12"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6.png"/><Relationship Id="rId11" Type="http://schemas.openxmlformats.org/officeDocument/2006/relationships/image" Target="../media/image40.svg"/><Relationship Id="rId5" Type="http://schemas.openxmlformats.org/officeDocument/2006/relationships/image" Target="../media/image45.png"/><Relationship Id="rId10" Type="http://schemas.openxmlformats.org/officeDocument/2006/relationships/image" Target="../media/image39.png"/><Relationship Id="rId4" Type="http://schemas.openxmlformats.org/officeDocument/2006/relationships/notesSlide" Target="../notesSlides/notesSlide15.xml"/><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5.xml"/><Relationship Id="rId11" Type="http://schemas.openxmlformats.org/officeDocument/2006/relationships/image" Target="../media/image12.png"/><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notesSlide" Target="../notesSlides/notesSlide16.xml"/><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8.png"/><Relationship Id="rId11" Type="http://schemas.openxmlformats.org/officeDocument/2006/relationships/image" Target="../media/image39.png"/><Relationship Id="rId5" Type="http://schemas.openxmlformats.org/officeDocument/2006/relationships/image" Target="../media/image47.png"/><Relationship Id="rId10" Type="http://schemas.openxmlformats.org/officeDocument/2006/relationships/image" Target="../media/image38.svg"/><Relationship Id="rId4" Type="http://schemas.openxmlformats.org/officeDocument/2006/relationships/notesSlide" Target="../notesSlides/notesSlide17.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slideLayout" Target="../slideLayouts/slideLayout6.xml"/><Relationship Id="rId7" Type="http://schemas.openxmlformats.org/officeDocument/2006/relationships/image" Target="../media/image51.png"/><Relationship Id="rId12" Type="http://schemas.openxmlformats.org/officeDocument/2006/relationships/image" Target="../media/image37.png"/><Relationship Id="rId2" Type="http://schemas.openxmlformats.org/officeDocument/2006/relationships/audio" Target="../media/media18.m4a"/><Relationship Id="rId16" Type="http://schemas.openxmlformats.org/officeDocument/2006/relationships/image" Target="../media/image12.png"/><Relationship Id="rId1" Type="http://schemas.microsoft.com/office/2007/relationships/media" Target="../media/media18.m4a"/><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40.svg"/><Relationship Id="rId10" Type="http://schemas.openxmlformats.org/officeDocument/2006/relationships/image" Target="../media/image36.svg"/><Relationship Id="rId4" Type="http://schemas.openxmlformats.org/officeDocument/2006/relationships/notesSlide" Target="../notesSlides/notesSlide18.xml"/><Relationship Id="rId9" Type="http://schemas.openxmlformats.org/officeDocument/2006/relationships/image" Target="../media/image35.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11" Type="http://schemas.openxmlformats.org/officeDocument/2006/relationships/image" Target="../media/image12.png"/><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notesSlide" Target="../notesSlides/notesSlide19.xml"/><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6.svg"/><Relationship Id="rId18" Type="http://schemas.microsoft.com/office/2007/relationships/diagramDrawing" Target="../diagrams/drawing2.xml"/><Relationship Id="rId3" Type="http://schemas.openxmlformats.org/officeDocument/2006/relationships/slideLayout" Target="../slideLayouts/slideLayout7.xml"/><Relationship Id="rId21" Type="http://schemas.openxmlformats.org/officeDocument/2006/relationships/image" Target="../media/image19.png"/><Relationship Id="rId7" Type="http://schemas.openxmlformats.org/officeDocument/2006/relationships/diagramQuickStyle" Target="../diagrams/quickStyle1.xml"/><Relationship Id="rId12" Type="http://schemas.openxmlformats.org/officeDocument/2006/relationships/image" Target="../media/image15.png"/><Relationship Id="rId17" Type="http://schemas.openxmlformats.org/officeDocument/2006/relationships/diagramColors" Target="../diagrams/colors2.xml"/><Relationship Id="rId25" Type="http://schemas.openxmlformats.org/officeDocument/2006/relationships/image" Target="../media/image12.png"/><Relationship Id="rId2" Type="http://schemas.openxmlformats.org/officeDocument/2006/relationships/audio" Target="../media/media2.m4a"/><Relationship Id="rId16" Type="http://schemas.openxmlformats.org/officeDocument/2006/relationships/diagramQuickStyle" Target="../diagrams/quickStyle2.xml"/><Relationship Id="rId20" Type="http://schemas.openxmlformats.org/officeDocument/2006/relationships/image" Target="../media/image18.svg"/><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14.svg"/><Relationship Id="rId24" Type="http://schemas.openxmlformats.org/officeDocument/2006/relationships/image" Target="../media/image22.svg"/><Relationship Id="rId5" Type="http://schemas.openxmlformats.org/officeDocument/2006/relationships/diagramData" Target="../diagrams/data1.xml"/><Relationship Id="rId15" Type="http://schemas.openxmlformats.org/officeDocument/2006/relationships/diagramLayout" Target="../diagrams/layout2.xml"/><Relationship Id="rId23"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17.png"/><Relationship Id="rId4" Type="http://schemas.openxmlformats.org/officeDocument/2006/relationships/notesSlide" Target="../notesSlides/notesSlide2.xml"/><Relationship Id="rId9" Type="http://schemas.microsoft.com/office/2007/relationships/diagramDrawing" Target="../diagrams/drawing1.xml"/><Relationship Id="rId14" Type="http://schemas.openxmlformats.org/officeDocument/2006/relationships/diagramData" Target="../diagrams/data2.xml"/><Relationship Id="rId22"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openxmlformats.org/officeDocument/2006/relationships/image" Target="../media/image55.png"/><Relationship Id="rId10" Type="http://schemas.openxmlformats.org/officeDocument/2006/relationships/image" Target="../media/image12.png"/><Relationship Id="rId4" Type="http://schemas.openxmlformats.org/officeDocument/2006/relationships/notesSlide" Target="../notesSlides/notesSlide20.xml"/><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57.png"/><Relationship Id="rId12" Type="http://schemas.openxmlformats.org/officeDocument/2006/relationships/image" Target="../media/image40.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6.png"/><Relationship Id="rId11" Type="http://schemas.openxmlformats.org/officeDocument/2006/relationships/image" Target="../media/image39.png"/><Relationship Id="rId5" Type="http://schemas.openxmlformats.org/officeDocument/2006/relationships/image" Target="../media/image51.png"/><Relationship Id="rId10" Type="http://schemas.openxmlformats.org/officeDocument/2006/relationships/image" Target="../media/image38.svg"/><Relationship Id="rId4" Type="http://schemas.openxmlformats.org/officeDocument/2006/relationships/notesSlide" Target="../notesSlides/notesSlide21.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2.png"/><Relationship Id="rId4" Type="http://schemas.openxmlformats.org/officeDocument/2006/relationships/notesSlide" Target="../notesSlides/notesSlide22.xml"/><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36.svg"/><Relationship Id="rId12"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23.xml"/><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36.svg"/><Relationship Id="rId12" Type="http://schemas.openxmlformats.org/officeDocument/2006/relationships/image" Target="../media/image1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59.png"/><Relationship Id="rId10" Type="http://schemas.openxmlformats.org/officeDocument/2006/relationships/image" Target="../media/image39.png"/><Relationship Id="rId4" Type="http://schemas.openxmlformats.org/officeDocument/2006/relationships/notesSlide" Target="../notesSlides/notesSlide24.xml"/><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svg"/><Relationship Id="rId12"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60.png"/><Relationship Id="rId10" Type="http://schemas.openxmlformats.org/officeDocument/2006/relationships/image" Target="../media/image35.png"/><Relationship Id="rId4" Type="http://schemas.openxmlformats.org/officeDocument/2006/relationships/notesSlide" Target="../notesSlides/notesSlide25.xml"/><Relationship Id="rId9"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svg"/><Relationship Id="rId11" Type="http://schemas.openxmlformats.org/officeDocument/2006/relationships/image" Target="../media/image12.png"/><Relationship Id="rId5" Type="http://schemas.openxmlformats.org/officeDocument/2006/relationships/image" Target="../media/image37.png"/><Relationship Id="rId10" Type="http://schemas.openxmlformats.org/officeDocument/2006/relationships/image" Target="../media/image62.png"/><Relationship Id="rId4" Type="http://schemas.openxmlformats.org/officeDocument/2006/relationships/notesSlide" Target="../notesSlides/notesSlide26.xml"/><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6.xml"/><Relationship Id="rId7" Type="http://schemas.openxmlformats.org/officeDocument/2006/relationships/diagramQuickStyle" Target="../diagrams/quickStyle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7.xml"/><Relationship Id="rId11" Type="http://schemas.openxmlformats.org/officeDocument/2006/relationships/image" Target="../media/image12.png"/><Relationship Id="rId5" Type="http://schemas.openxmlformats.org/officeDocument/2006/relationships/diagramData" Target="../diagrams/data7.xml"/><Relationship Id="rId10" Type="http://schemas.openxmlformats.org/officeDocument/2006/relationships/image" Target="../media/image27.png"/><Relationship Id="rId4" Type="http://schemas.openxmlformats.org/officeDocument/2006/relationships/notesSlide" Target="../notesSlides/notesSlide27.xml"/><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6.xml"/><Relationship Id="rId7" Type="http://schemas.openxmlformats.org/officeDocument/2006/relationships/diagramQuickStyle" Target="../diagrams/quickStyle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8.xml"/><Relationship Id="rId11" Type="http://schemas.openxmlformats.org/officeDocument/2006/relationships/image" Target="../media/image12.png"/><Relationship Id="rId5" Type="http://schemas.openxmlformats.org/officeDocument/2006/relationships/diagramData" Target="../diagrams/data8.xml"/><Relationship Id="rId10" Type="http://schemas.openxmlformats.org/officeDocument/2006/relationships/image" Target="../media/image27.png"/><Relationship Id="rId4" Type="http://schemas.openxmlformats.org/officeDocument/2006/relationships/notesSlide" Target="../notesSlides/notesSlide28.xml"/><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6.svg"/><Relationship Id="rId3" Type="http://schemas.openxmlformats.org/officeDocument/2006/relationships/slideLayout" Target="../slideLayouts/slideLayout6.xml"/><Relationship Id="rId7" Type="http://schemas.openxmlformats.org/officeDocument/2006/relationships/image" Target="../media/image65.svg"/><Relationship Id="rId12" Type="http://schemas.openxmlformats.org/officeDocument/2006/relationships/image" Target="../media/image3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2.png"/><Relationship Id="rId4" Type="http://schemas.openxmlformats.org/officeDocument/2006/relationships/notesSlide" Target="../notesSlides/notesSlide29.xml"/><Relationship Id="rId9"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0.png"/><Relationship Id="rId3" Type="http://schemas.openxmlformats.org/officeDocument/2006/relationships/audio" Target="../media/media30.m4a"/><Relationship Id="rId7" Type="http://schemas.microsoft.com/office/2007/relationships/hdphoto" Target="../media/hdphoto3.wdp"/><Relationship Id="rId12" Type="http://schemas.openxmlformats.org/officeDocument/2006/relationships/image" Target="../media/image68.png"/><Relationship Id="rId2" Type="http://schemas.microsoft.com/office/2007/relationships/media" Target="../media/media30.m4a"/><Relationship Id="rId16" Type="http://schemas.openxmlformats.org/officeDocument/2006/relationships/image" Target="../media/image36.svg"/><Relationship Id="rId1" Type="http://schemas.openxmlformats.org/officeDocument/2006/relationships/tags" Target="../tags/tag1.xml"/><Relationship Id="rId6" Type="http://schemas.openxmlformats.org/officeDocument/2006/relationships/image" Target="../media/image69.png"/><Relationship Id="rId11" Type="http://schemas.openxmlformats.org/officeDocument/2006/relationships/image" Target="../media/image67.svg"/><Relationship Id="rId5" Type="http://schemas.openxmlformats.org/officeDocument/2006/relationships/notesSlide" Target="../notesSlides/notesSlide30.xml"/><Relationship Id="rId15" Type="http://schemas.openxmlformats.org/officeDocument/2006/relationships/image" Target="../media/image35.png"/><Relationship Id="rId10" Type="http://schemas.openxmlformats.org/officeDocument/2006/relationships/image" Target="../media/image66.png"/><Relationship Id="rId4" Type="http://schemas.openxmlformats.org/officeDocument/2006/relationships/slideLayout" Target="../slideLayouts/slideLayout6.xml"/><Relationship Id="rId9" Type="http://schemas.openxmlformats.org/officeDocument/2006/relationships/image" Target="../media/image65.svg"/><Relationship Id="rId1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64.png"/><Relationship Id="rId12" Type="http://schemas.openxmlformats.org/officeDocument/2006/relationships/image" Target="../media/image36.sv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3.png"/><Relationship Id="rId11" Type="http://schemas.openxmlformats.org/officeDocument/2006/relationships/image" Target="../media/image35.png"/><Relationship Id="rId5" Type="http://schemas.openxmlformats.org/officeDocument/2006/relationships/image" Target="../media/image71.png"/><Relationship Id="rId10" Type="http://schemas.openxmlformats.org/officeDocument/2006/relationships/image" Target="../media/image67.svg"/><Relationship Id="rId4" Type="http://schemas.openxmlformats.org/officeDocument/2006/relationships/notesSlide" Target="../notesSlides/notesSlide31.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xml"/><Relationship Id="rId7" Type="http://schemas.openxmlformats.org/officeDocument/2006/relationships/image" Target="../media/image36.svg"/><Relationship Id="rId12" Type="http://schemas.openxmlformats.org/officeDocument/2006/relationships/image" Target="../media/image1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5.png"/><Relationship Id="rId11" Type="http://schemas.openxmlformats.org/officeDocument/2006/relationships/image" Target="../media/image67.svg"/><Relationship Id="rId5" Type="http://schemas.openxmlformats.org/officeDocument/2006/relationships/image" Target="../media/image72.png"/><Relationship Id="rId10" Type="http://schemas.openxmlformats.org/officeDocument/2006/relationships/image" Target="../media/image66.png"/><Relationship Id="rId4" Type="http://schemas.openxmlformats.org/officeDocument/2006/relationships/notesSlide" Target="../notesSlides/notesSlide32.xml"/><Relationship Id="rId9" Type="http://schemas.openxmlformats.org/officeDocument/2006/relationships/image" Target="../media/image65.sv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xml"/><Relationship Id="rId7" Type="http://schemas.openxmlformats.org/officeDocument/2006/relationships/image" Target="../media/image65.svg"/><Relationship Id="rId12" Type="http://schemas.openxmlformats.org/officeDocument/2006/relationships/image" Target="../media/image1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4.png"/><Relationship Id="rId11" Type="http://schemas.openxmlformats.org/officeDocument/2006/relationships/image" Target="../media/image74.png"/><Relationship Id="rId5" Type="http://schemas.openxmlformats.org/officeDocument/2006/relationships/image" Target="../media/image63.png"/><Relationship Id="rId10" Type="http://schemas.openxmlformats.org/officeDocument/2006/relationships/image" Target="../media/image73.png"/><Relationship Id="rId4" Type="http://schemas.openxmlformats.org/officeDocument/2006/relationships/notesSlide" Target="../notesSlides/notesSlide33.xml"/><Relationship Id="rId9" Type="http://schemas.openxmlformats.org/officeDocument/2006/relationships/image" Target="../media/image67.sv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7.svg"/><Relationship Id="rId3" Type="http://schemas.openxmlformats.org/officeDocument/2006/relationships/slideLayout" Target="../slideLayouts/slideLayout6.xml"/><Relationship Id="rId7" Type="http://schemas.openxmlformats.org/officeDocument/2006/relationships/image" Target="../media/image77.png"/><Relationship Id="rId12" Type="http://schemas.openxmlformats.org/officeDocument/2006/relationships/image" Target="../media/image6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6.png"/><Relationship Id="rId11" Type="http://schemas.openxmlformats.org/officeDocument/2006/relationships/image" Target="../media/image65.svg"/><Relationship Id="rId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notesSlide" Target="../notesSlides/notesSlide34.xml"/><Relationship Id="rId9" Type="http://schemas.openxmlformats.org/officeDocument/2006/relationships/image" Target="../media/image36.svg"/><Relationship Id="rId1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xml"/><Relationship Id="rId7" Type="http://schemas.openxmlformats.org/officeDocument/2006/relationships/image" Target="../media/image6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35.xml"/><Relationship Id="rId9"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6.xml"/><Relationship Id="rId7" Type="http://schemas.openxmlformats.org/officeDocument/2006/relationships/diagramQuickStyle" Target="../diagrams/quickStyle9.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9.xml"/><Relationship Id="rId11" Type="http://schemas.openxmlformats.org/officeDocument/2006/relationships/image" Target="../media/image12.png"/><Relationship Id="rId5" Type="http://schemas.openxmlformats.org/officeDocument/2006/relationships/diagramData" Target="../diagrams/data9.xml"/><Relationship Id="rId10" Type="http://schemas.openxmlformats.org/officeDocument/2006/relationships/image" Target="../media/image27.png"/><Relationship Id="rId4" Type="http://schemas.openxmlformats.org/officeDocument/2006/relationships/notesSlide" Target="../notesSlides/notesSlide36.xml"/><Relationship Id="rId9" Type="http://schemas.microsoft.com/office/2007/relationships/diagramDrawing" Target="../diagrams/drawing9.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6.xml"/><Relationship Id="rId7" Type="http://schemas.openxmlformats.org/officeDocument/2006/relationships/diagramQuickStyle" Target="../diagrams/quickStyle1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2.png"/><Relationship Id="rId4" Type="http://schemas.openxmlformats.org/officeDocument/2006/relationships/notesSlide" Target="../notesSlides/notesSlide37.xml"/><Relationship Id="rId9" Type="http://schemas.microsoft.com/office/2007/relationships/diagramDrawing" Target="../diagrams/drawing10.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7.svg"/><Relationship Id="rId3" Type="http://schemas.openxmlformats.org/officeDocument/2006/relationships/slideLayout" Target="../slideLayouts/slideLayout6.xml"/><Relationship Id="rId7" Type="http://schemas.openxmlformats.org/officeDocument/2006/relationships/image" Target="../media/image81.png"/><Relationship Id="rId12" Type="http://schemas.openxmlformats.org/officeDocument/2006/relationships/image" Target="../media/image6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0.png"/><Relationship Id="rId11" Type="http://schemas.openxmlformats.org/officeDocument/2006/relationships/image" Target="../media/image65.svg"/><Relationship Id="rId5" Type="http://schemas.openxmlformats.org/officeDocument/2006/relationships/image" Target="../media/image79.png"/><Relationship Id="rId15" Type="http://schemas.openxmlformats.org/officeDocument/2006/relationships/image" Target="../media/image12.png"/><Relationship Id="rId10" Type="http://schemas.openxmlformats.org/officeDocument/2006/relationships/image" Target="../media/image64.png"/><Relationship Id="rId4" Type="http://schemas.openxmlformats.org/officeDocument/2006/relationships/notesSlide" Target="../notesSlides/notesSlide38.xml"/><Relationship Id="rId9" Type="http://schemas.openxmlformats.org/officeDocument/2006/relationships/image" Target="../media/image36.svg"/><Relationship Id="rId1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6.png"/><Relationship Id="rId3" Type="http://schemas.openxmlformats.org/officeDocument/2006/relationships/slideLayout" Target="../slideLayouts/slideLayout6.xml"/><Relationship Id="rId7" Type="http://schemas.openxmlformats.org/officeDocument/2006/relationships/image" Target="../media/image79.png"/><Relationship Id="rId12" Type="http://schemas.openxmlformats.org/officeDocument/2006/relationships/image" Target="../media/image65.sv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4.png"/><Relationship Id="rId11" Type="http://schemas.openxmlformats.org/officeDocument/2006/relationships/image" Target="../media/image64.png"/><Relationship Id="rId5" Type="http://schemas.openxmlformats.org/officeDocument/2006/relationships/image" Target="../media/image83.png"/><Relationship Id="rId15" Type="http://schemas.openxmlformats.org/officeDocument/2006/relationships/image" Target="../media/image12.png"/><Relationship Id="rId10" Type="http://schemas.openxmlformats.org/officeDocument/2006/relationships/image" Target="../media/image36.svg"/><Relationship Id="rId4" Type="http://schemas.openxmlformats.org/officeDocument/2006/relationships/notesSlide" Target="../notesSlides/notesSlide39.xml"/><Relationship Id="rId9" Type="http://schemas.openxmlformats.org/officeDocument/2006/relationships/image" Target="../media/image35.png"/><Relationship Id="rId14"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xml"/><Relationship Id="rId7" Type="http://schemas.openxmlformats.org/officeDocument/2006/relationships/image" Target="../media/image87.png"/><Relationship Id="rId12" Type="http://schemas.openxmlformats.org/officeDocument/2006/relationships/image" Target="../media/image1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6.png"/><Relationship Id="rId11" Type="http://schemas.openxmlformats.org/officeDocument/2006/relationships/image" Target="../media/image67.svg"/><Relationship Id="rId5" Type="http://schemas.openxmlformats.org/officeDocument/2006/relationships/image" Target="../media/image85.png"/><Relationship Id="rId10" Type="http://schemas.openxmlformats.org/officeDocument/2006/relationships/image" Target="../media/image66.png"/><Relationship Id="rId4" Type="http://schemas.openxmlformats.org/officeDocument/2006/relationships/notesSlide" Target="../notesSlides/notesSlide40.xml"/><Relationship Id="rId9" Type="http://schemas.openxmlformats.org/officeDocument/2006/relationships/image" Target="../media/image65.sv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60.xml"/><Relationship Id="rId7" Type="http://schemas.openxmlformats.org/officeDocument/2006/relationships/diagramQuickStyle" Target="../diagrams/quickStyle1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2.png"/><Relationship Id="rId4" Type="http://schemas.openxmlformats.org/officeDocument/2006/relationships/notesSlide" Target="../notesSlides/notesSlide41.xml"/><Relationship Id="rId9" Type="http://schemas.microsoft.com/office/2007/relationships/diagramDrawing" Target="../diagrams/drawing11.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91.svg"/><Relationship Id="rId18" Type="http://schemas.openxmlformats.org/officeDocument/2006/relationships/image" Target="../media/image95.png"/><Relationship Id="rId3" Type="http://schemas.openxmlformats.org/officeDocument/2006/relationships/slideLayout" Target="../slideLayouts/slideLayout60.xml"/><Relationship Id="rId21" Type="http://schemas.openxmlformats.org/officeDocument/2006/relationships/image" Target="../media/image98.svg"/><Relationship Id="rId7" Type="http://schemas.openxmlformats.org/officeDocument/2006/relationships/diagramQuickStyle" Target="../diagrams/quickStyle12.xml"/><Relationship Id="rId12" Type="http://schemas.openxmlformats.org/officeDocument/2006/relationships/image" Target="../media/image90.png"/><Relationship Id="rId17" Type="http://schemas.openxmlformats.org/officeDocument/2006/relationships/image" Target="../media/image94.svg"/><Relationship Id="rId2" Type="http://schemas.openxmlformats.org/officeDocument/2006/relationships/audio" Target="../media/media42.m4a"/><Relationship Id="rId16" Type="http://schemas.openxmlformats.org/officeDocument/2006/relationships/image" Target="../media/image93.png"/><Relationship Id="rId20" Type="http://schemas.openxmlformats.org/officeDocument/2006/relationships/image" Target="../media/image97.png"/><Relationship Id="rId1" Type="http://schemas.microsoft.com/office/2007/relationships/media" Target="../media/media42.m4a"/><Relationship Id="rId6" Type="http://schemas.openxmlformats.org/officeDocument/2006/relationships/diagramLayout" Target="../diagrams/layout12.xml"/><Relationship Id="rId11" Type="http://schemas.openxmlformats.org/officeDocument/2006/relationships/image" Target="../media/image89.svg"/><Relationship Id="rId5" Type="http://schemas.openxmlformats.org/officeDocument/2006/relationships/diagramData" Target="../diagrams/data12.xml"/><Relationship Id="rId15" Type="http://schemas.openxmlformats.org/officeDocument/2006/relationships/image" Target="../media/image92.svg"/><Relationship Id="rId10" Type="http://schemas.openxmlformats.org/officeDocument/2006/relationships/image" Target="../media/image88.png"/><Relationship Id="rId19" Type="http://schemas.openxmlformats.org/officeDocument/2006/relationships/image" Target="../media/image96.svg"/><Relationship Id="rId4" Type="http://schemas.openxmlformats.org/officeDocument/2006/relationships/notesSlide" Target="../notesSlides/notesSlide42.xml"/><Relationship Id="rId9" Type="http://schemas.microsoft.com/office/2007/relationships/diagramDrawing" Target="../diagrams/drawing12.xml"/><Relationship Id="rId14" Type="http://schemas.openxmlformats.org/officeDocument/2006/relationships/image" Target="../media/image15.png"/><Relationship Id="rId22"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slideLayout" Target="../slideLayouts/slideLayout60.xml"/><Relationship Id="rId7" Type="http://schemas.openxmlformats.org/officeDocument/2006/relationships/image" Target="../media/image95.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0.jpeg"/><Relationship Id="rId11" Type="http://schemas.openxmlformats.org/officeDocument/2006/relationships/image" Target="../media/image12.png"/><Relationship Id="rId5" Type="http://schemas.openxmlformats.org/officeDocument/2006/relationships/image" Target="../media/image99.jpeg"/><Relationship Id="rId10" Type="http://schemas.openxmlformats.org/officeDocument/2006/relationships/image" Target="../media/image98.svg"/><Relationship Id="rId4" Type="http://schemas.openxmlformats.org/officeDocument/2006/relationships/notesSlide" Target="../notesSlides/notesSlide43.xml"/><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60.xml"/><Relationship Id="rId7" Type="http://schemas.openxmlformats.org/officeDocument/2006/relationships/diagramQuickStyle" Target="../diagrams/quickStyle1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2.png"/><Relationship Id="rId4" Type="http://schemas.openxmlformats.org/officeDocument/2006/relationships/notesSlide" Target="../notesSlides/notesSlide44.xml"/><Relationship Id="rId9" Type="http://schemas.microsoft.com/office/2007/relationships/diagramDrawing" Target="../diagrams/drawing13.xml"/></Relationships>
</file>

<file path=ppt/slides/_rels/slide45.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4.png"/><Relationship Id="rId3" Type="http://schemas.openxmlformats.org/officeDocument/2006/relationships/slideLayout" Target="../slideLayouts/slideLayout60.xml"/><Relationship Id="rId7" Type="http://schemas.openxmlformats.org/officeDocument/2006/relationships/image" Target="../media/image35.png"/><Relationship Id="rId12" Type="http://schemas.openxmlformats.org/officeDocument/2006/relationships/image" Target="../media/image67.sv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2.png"/><Relationship Id="rId11" Type="http://schemas.openxmlformats.org/officeDocument/2006/relationships/image" Target="../media/image66.png"/><Relationship Id="rId5" Type="http://schemas.openxmlformats.org/officeDocument/2006/relationships/image" Target="../media/image101.png"/><Relationship Id="rId10" Type="http://schemas.openxmlformats.org/officeDocument/2006/relationships/image" Target="../media/image65.svg"/><Relationship Id="rId4" Type="http://schemas.openxmlformats.org/officeDocument/2006/relationships/notesSlide" Target="../notesSlides/notesSlide45.xml"/><Relationship Id="rId9" Type="http://schemas.openxmlformats.org/officeDocument/2006/relationships/image" Target="../media/image64.png"/><Relationship Id="rId14"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60.xml"/><Relationship Id="rId7" Type="http://schemas.openxmlformats.org/officeDocument/2006/relationships/image" Target="../media/image64.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6.png"/><Relationship Id="rId11" Type="http://schemas.openxmlformats.org/officeDocument/2006/relationships/image" Target="../media/image12.png"/><Relationship Id="rId5" Type="http://schemas.openxmlformats.org/officeDocument/2006/relationships/image" Target="../media/image105.png"/><Relationship Id="rId10" Type="http://schemas.openxmlformats.org/officeDocument/2006/relationships/image" Target="../media/image67.svg"/><Relationship Id="rId4" Type="http://schemas.openxmlformats.org/officeDocument/2006/relationships/notesSlide" Target="../notesSlides/notesSlide46.xml"/><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60.xml"/><Relationship Id="rId7" Type="http://schemas.openxmlformats.org/officeDocument/2006/relationships/diagramQuickStyle" Target="../diagrams/quickStyle1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2.png"/><Relationship Id="rId4" Type="http://schemas.openxmlformats.org/officeDocument/2006/relationships/notesSlide" Target="../notesSlides/notesSlide47.xml"/><Relationship Id="rId9" Type="http://schemas.microsoft.com/office/2007/relationships/diagramDrawing" Target="../diagrams/drawing14.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65.sv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4.png"/><Relationship Id="rId5" Type="http://schemas.openxmlformats.org/officeDocument/2006/relationships/image" Target="../media/image107.png"/><Relationship Id="rId10" Type="http://schemas.openxmlformats.org/officeDocument/2006/relationships/image" Target="../media/image12.png"/><Relationship Id="rId4" Type="http://schemas.openxmlformats.org/officeDocument/2006/relationships/notesSlide" Target="../notesSlides/notesSlide48.xml"/><Relationship Id="rId9" Type="http://schemas.openxmlformats.org/officeDocument/2006/relationships/image" Target="../media/image67.svg"/></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65.sv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4.png"/><Relationship Id="rId5" Type="http://schemas.openxmlformats.org/officeDocument/2006/relationships/image" Target="../media/image108.png"/><Relationship Id="rId10" Type="http://schemas.openxmlformats.org/officeDocument/2006/relationships/image" Target="../media/image12.png"/><Relationship Id="rId4" Type="http://schemas.openxmlformats.org/officeDocument/2006/relationships/notesSlide" Target="../notesSlides/notesSlide49.xml"/><Relationship Id="rId9" Type="http://schemas.openxmlformats.org/officeDocument/2006/relationships/image" Target="../media/image6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65.sv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4.png"/><Relationship Id="rId5" Type="http://schemas.openxmlformats.org/officeDocument/2006/relationships/image" Target="../media/image109.png"/><Relationship Id="rId10" Type="http://schemas.openxmlformats.org/officeDocument/2006/relationships/image" Target="../media/image12.png"/><Relationship Id="rId4" Type="http://schemas.openxmlformats.org/officeDocument/2006/relationships/notesSlide" Target="../notesSlides/notesSlide50.xml"/><Relationship Id="rId9" Type="http://schemas.openxmlformats.org/officeDocument/2006/relationships/image" Target="../media/image67.svg"/></Relationships>
</file>

<file path=ppt/slides/_rels/slide5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65.svg"/><Relationship Id="rId11" Type="http://schemas.openxmlformats.org/officeDocument/2006/relationships/image" Target="../media/image12.png"/><Relationship Id="rId5" Type="http://schemas.openxmlformats.org/officeDocument/2006/relationships/image" Target="../media/image64.png"/><Relationship Id="rId10" Type="http://schemas.openxmlformats.org/officeDocument/2006/relationships/image" Target="../media/image111.png"/><Relationship Id="rId4" Type="http://schemas.openxmlformats.org/officeDocument/2006/relationships/notesSlide" Target="../notesSlides/notesSlide51.xml"/><Relationship Id="rId9" Type="http://schemas.openxmlformats.org/officeDocument/2006/relationships/image" Target="../media/image110.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60.xml"/><Relationship Id="rId7" Type="http://schemas.openxmlformats.org/officeDocument/2006/relationships/diagramQuickStyle" Target="../diagrams/quickStyle1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2.png"/><Relationship Id="rId4" Type="http://schemas.openxmlformats.org/officeDocument/2006/relationships/notesSlide" Target="../notesSlides/notesSlide52.xml"/><Relationship Id="rId9" Type="http://schemas.microsoft.com/office/2007/relationships/diagramDrawing" Target="../diagrams/drawing15.xml"/></Relationships>
</file>

<file path=ppt/slides/_rels/slide53.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12.png"/><Relationship Id="rId3" Type="http://schemas.openxmlformats.org/officeDocument/2006/relationships/slideLayout" Target="../slideLayouts/slideLayout60.xml"/><Relationship Id="rId7" Type="http://schemas.openxmlformats.org/officeDocument/2006/relationships/image" Target="../media/image35.png"/><Relationship Id="rId12" Type="http://schemas.openxmlformats.org/officeDocument/2006/relationships/image" Target="../media/image67.sv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02.png"/><Relationship Id="rId11" Type="http://schemas.openxmlformats.org/officeDocument/2006/relationships/image" Target="../media/image66.png"/><Relationship Id="rId5" Type="http://schemas.openxmlformats.org/officeDocument/2006/relationships/image" Target="../media/image101.png"/><Relationship Id="rId10" Type="http://schemas.openxmlformats.org/officeDocument/2006/relationships/image" Target="../media/image65.svg"/><Relationship Id="rId4" Type="http://schemas.openxmlformats.org/officeDocument/2006/relationships/notesSlide" Target="../notesSlides/notesSlide53.xml"/><Relationship Id="rId9" Type="http://schemas.openxmlformats.org/officeDocument/2006/relationships/image" Target="../media/image64.png"/><Relationship Id="rId14" Type="http://schemas.openxmlformats.org/officeDocument/2006/relationships/image" Target="../media/image12.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0.xml"/><Relationship Id="rId7" Type="http://schemas.openxmlformats.org/officeDocument/2006/relationships/image" Target="../media/image114.png"/><Relationship Id="rId12" Type="http://schemas.openxmlformats.org/officeDocument/2006/relationships/image" Target="../media/image1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106.png"/><Relationship Id="rId11" Type="http://schemas.openxmlformats.org/officeDocument/2006/relationships/image" Target="../media/image67.svg"/><Relationship Id="rId5" Type="http://schemas.openxmlformats.org/officeDocument/2006/relationships/image" Target="../media/image113.png"/><Relationship Id="rId10" Type="http://schemas.openxmlformats.org/officeDocument/2006/relationships/image" Target="../media/image66.png"/><Relationship Id="rId4" Type="http://schemas.openxmlformats.org/officeDocument/2006/relationships/notesSlide" Target="../notesSlides/notesSlide54.xml"/><Relationship Id="rId9" Type="http://schemas.openxmlformats.org/officeDocument/2006/relationships/image" Target="../media/image65.svg"/></Relationships>
</file>

<file path=ppt/slides/_rels/slide5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116.png"/><Relationship Id="rId12" Type="http://schemas.openxmlformats.org/officeDocument/2006/relationships/image" Target="../media/image66.png"/><Relationship Id="rId2" Type="http://schemas.openxmlformats.org/officeDocument/2006/relationships/audio" Target="../media/media55.m4a"/><Relationship Id="rId1" Type="http://schemas.microsoft.com/office/2007/relationships/media" Target="../media/media55.m4a"/><Relationship Id="rId6" Type="http://schemas.microsoft.com/office/2007/relationships/hdphoto" Target="../media/hdphoto4.wdp"/><Relationship Id="rId11" Type="http://schemas.openxmlformats.org/officeDocument/2006/relationships/image" Target="../media/image65.svg"/><Relationship Id="rId5" Type="http://schemas.openxmlformats.org/officeDocument/2006/relationships/image" Target="../media/image115.png"/><Relationship Id="rId10" Type="http://schemas.openxmlformats.org/officeDocument/2006/relationships/image" Target="../media/image64.png"/><Relationship Id="rId4" Type="http://schemas.openxmlformats.org/officeDocument/2006/relationships/notesSlide" Target="../notesSlides/notesSlide55.xml"/><Relationship Id="rId9" Type="http://schemas.openxmlformats.org/officeDocument/2006/relationships/image" Target="../media/image103.svg"/><Relationship Id="rId14" Type="http://schemas.openxmlformats.org/officeDocument/2006/relationships/image" Target="../media/image12.png"/></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116.png"/><Relationship Id="rId12" Type="http://schemas.openxmlformats.org/officeDocument/2006/relationships/image" Target="../media/image65.svg"/><Relationship Id="rId2" Type="http://schemas.openxmlformats.org/officeDocument/2006/relationships/audio" Target="../media/media56.m4a"/><Relationship Id="rId1" Type="http://schemas.microsoft.com/office/2007/relationships/media" Target="../media/media56.m4a"/><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115.png"/><Relationship Id="rId15" Type="http://schemas.openxmlformats.org/officeDocument/2006/relationships/image" Target="../media/image12.png"/><Relationship Id="rId10" Type="http://schemas.openxmlformats.org/officeDocument/2006/relationships/image" Target="../media/image103.svg"/><Relationship Id="rId4" Type="http://schemas.openxmlformats.org/officeDocument/2006/relationships/notesSlide" Target="../notesSlides/notesSlide56.xml"/><Relationship Id="rId9" Type="http://schemas.openxmlformats.org/officeDocument/2006/relationships/image" Target="../media/image35.png"/><Relationship Id="rId14" Type="http://schemas.openxmlformats.org/officeDocument/2006/relationships/image" Target="../media/image67.sv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60.xml"/><Relationship Id="rId7" Type="http://schemas.openxmlformats.org/officeDocument/2006/relationships/diagramQuickStyle" Target="../diagrams/quickStyle16.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12.png"/><Relationship Id="rId4" Type="http://schemas.openxmlformats.org/officeDocument/2006/relationships/notesSlide" Target="../notesSlides/notesSlide57.xml"/><Relationship Id="rId9" Type="http://schemas.microsoft.com/office/2007/relationships/diagramDrawing" Target="../diagrams/drawing16.xm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119.sv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95.png"/><Relationship Id="rId5" Type="http://schemas.openxmlformats.org/officeDocument/2006/relationships/image" Target="../media/image118.png"/><Relationship Id="rId10" Type="http://schemas.openxmlformats.org/officeDocument/2006/relationships/image" Target="../media/image12.png"/><Relationship Id="rId4" Type="http://schemas.openxmlformats.org/officeDocument/2006/relationships/notesSlide" Target="../notesSlides/notesSlide58.xml"/><Relationship Id="rId9" Type="http://schemas.openxmlformats.org/officeDocument/2006/relationships/image" Target="../media/image120.svg"/></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96.sv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95.png"/><Relationship Id="rId11" Type="http://schemas.openxmlformats.org/officeDocument/2006/relationships/image" Target="../media/image12.png"/><Relationship Id="rId5" Type="http://schemas.openxmlformats.org/officeDocument/2006/relationships/image" Target="../media/image121.png"/><Relationship Id="rId10" Type="http://schemas.openxmlformats.org/officeDocument/2006/relationships/image" Target="../media/image122.png"/><Relationship Id="rId4" Type="http://schemas.openxmlformats.org/officeDocument/2006/relationships/notesSlide" Target="../notesSlides/notesSlide59.xml"/><Relationship Id="rId9" Type="http://schemas.openxmlformats.org/officeDocument/2006/relationships/image" Target="../media/image120.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az-support.mypearsonsupport.com/aspire/" TargetMode="External"/><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0.xml"/><Relationship Id="rId7" Type="http://schemas.openxmlformats.org/officeDocument/2006/relationships/image" Target="../media/image65.sv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64.png"/><Relationship Id="rId5" Type="http://schemas.openxmlformats.org/officeDocument/2006/relationships/image" Target="../media/image123.png"/><Relationship Id="rId10" Type="http://schemas.openxmlformats.org/officeDocument/2006/relationships/image" Target="../media/image12.png"/><Relationship Id="rId4" Type="http://schemas.openxmlformats.org/officeDocument/2006/relationships/notesSlide" Target="../notesSlides/notesSlide60.xml"/><Relationship Id="rId9" Type="http://schemas.openxmlformats.org/officeDocument/2006/relationships/image" Target="../media/image67.svg"/></Relationships>
</file>

<file path=ppt/slides/_rels/slide6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1.xml"/><Relationship Id="rId9" Type="http://schemas.openxmlformats.org/officeDocument/2006/relationships/image" Target="../media/image124.png"/></Relationships>
</file>

<file path=ppt/slides/_rels/slide6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2.xml"/><Relationship Id="rId9" Type="http://schemas.openxmlformats.org/officeDocument/2006/relationships/image" Target="../media/image124.png"/></Relationships>
</file>

<file path=ppt/slides/_rels/slide6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3.xml"/><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4.xml"/><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5.xml"/><Relationship Id="rId9" Type="http://schemas.openxmlformats.org/officeDocument/2006/relationships/image" Target="../media/image124.png"/></Relationships>
</file>

<file path=ppt/slides/_rels/slide6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6.xml"/><Relationship Id="rId9" Type="http://schemas.openxmlformats.org/officeDocument/2006/relationships/image" Target="../media/image125.png"/></Relationships>
</file>

<file path=ppt/slides/_rels/slide6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127.png"/><Relationship Id="rId12" Type="http://schemas.openxmlformats.org/officeDocument/2006/relationships/image" Target="../media/image66.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126.png"/><Relationship Id="rId11" Type="http://schemas.openxmlformats.org/officeDocument/2006/relationships/image" Target="../media/image65.svg"/><Relationship Id="rId5" Type="http://schemas.openxmlformats.org/officeDocument/2006/relationships/image" Target="../media/image125.png"/><Relationship Id="rId10" Type="http://schemas.openxmlformats.org/officeDocument/2006/relationships/image" Target="../media/image64.png"/><Relationship Id="rId4" Type="http://schemas.openxmlformats.org/officeDocument/2006/relationships/notesSlide" Target="../notesSlides/notesSlide67.xml"/><Relationship Id="rId9" Type="http://schemas.openxmlformats.org/officeDocument/2006/relationships/image" Target="../media/image103.svg"/><Relationship Id="rId14"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2.png"/><Relationship Id="rId3" Type="http://schemas.openxmlformats.org/officeDocument/2006/relationships/slideLayout" Target="../slideLayouts/slideLayout60.xml"/><Relationship Id="rId7" Type="http://schemas.microsoft.com/office/2007/relationships/hdphoto" Target="../media/hdphoto5.wdp"/><Relationship Id="rId12" Type="http://schemas.openxmlformats.org/officeDocument/2006/relationships/image" Target="../media/image130.png"/><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129.png"/><Relationship Id="rId11" Type="http://schemas.openxmlformats.org/officeDocument/2006/relationships/image" Target="../media/image67.svg"/><Relationship Id="rId5" Type="http://schemas.openxmlformats.org/officeDocument/2006/relationships/image" Target="../media/image128.png"/><Relationship Id="rId10" Type="http://schemas.openxmlformats.org/officeDocument/2006/relationships/image" Target="../media/image66.png"/><Relationship Id="rId4" Type="http://schemas.openxmlformats.org/officeDocument/2006/relationships/notesSlide" Target="../notesSlides/notesSlide68.xml"/><Relationship Id="rId9" Type="http://schemas.openxmlformats.org/officeDocument/2006/relationships/image" Target="../media/image65.svg"/></Relationships>
</file>

<file path=ppt/slides/_rels/slide6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69.xml"/><Relationship Id="rId9"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2.png"/><Relationship Id="rId4" Type="http://schemas.openxmlformats.org/officeDocument/2006/relationships/notesSlide" Target="../notesSlides/notesSlide70.xml"/><Relationship Id="rId9" Type="http://schemas.openxmlformats.org/officeDocument/2006/relationships/image" Target="../media/image132.png"/></Relationships>
</file>

<file path=ppt/slides/_rels/slide7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slideLayout" Target="../slideLayouts/slideLayout60.xml"/><Relationship Id="rId7" Type="http://schemas.openxmlformats.org/officeDocument/2006/relationships/image" Target="../media/image95.png"/><Relationship Id="rId2" Type="http://schemas.openxmlformats.org/officeDocument/2006/relationships/audio" Target="../media/media71.m4a"/><Relationship Id="rId1" Type="http://schemas.microsoft.com/office/2007/relationships/media" Target="../media/media71.m4a"/><Relationship Id="rId6" Type="http://schemas.microsoft.com/office/2007/relationships/hdphoto" Target="../media/hdphoto6.wdp"/><Relationship Id="rId11" Type="http://schemas.openxmlformats.org/officeDocument/2006/relationships/image" Target="../media/image12.png"/><Relationship Id="rId5" Type="http://schemas.openxmlformats.org/officeDocument/2006/relationships/image" Target="../media/image133.png"/><Relationship Id="rId10" Type="http://schemas.openxmlformats.org/officeDocument/2006/relationships/image" Target="../media/image98.svg"/><Relationship Id="rId4" Type="http://schemas.openxmlformats.org/officeDocument/2006/relationships/notesSlide" Target="../notesSlides/notesSlide71.xml"/><Relationship Id="rId9" Type="http://schemas.openxmlformats.org/officeDocument/2006/relationships/image" Target="../media/image97.pn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60.xml"/><Relationship Id="rId7" Type="http://schemas.openxmlformats.org/officeDocument/2006/relationships/diagramQuickStyle" Target="../diagrams/quickStyle17.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12.png"/><Relationship Id="rId4" Type="http://schemas.openxmlformats.org/officeDocument/2006/relationships/notesSlide" Target="../notesSlides/notesSlide72.xml"/><Relationship Id="rId9" Type="http://schemas.microsoft.com/office/2007/relationships/diagramDrawing" Target="../diagrams/drawing17.xml"/></Relationships>
</file>

<file path=ppt/slides/_rels/slide7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60.xml"/><Relationship Id="rId7" Type="http://schemas.openxmlformats.org/officeDocument/2006/relationships/image" Target="../media/image66.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134.svg"/><Relationship Id="rId5" Type="http://schemas.openxmlformats.org/officeDocument/2006/relationships/image" Target="../media/image95.png"/><Relationship Id="rId4" Type="http://schemas.openxmlformats.org/officeDocument/2006/relationships/notesSlide" Target="../notesSlides/notesSlide73.xml"/><Relationship Id="rId9" Type="http://schemas.openxmlformats.org/officeDocument/2006/relationships/image" Target="../media/image12.png"/></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60.xml"/><Relationship Id="rId7" Type="http://schemas.openxmlformats.org/officeDocument/2006/relationships/diagramQuickStyle" Target="../diagrams/quickStyle18.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12.png"/><Relationship Id="rId4" Type="http://schemas.openxmlformats.org/officeDocument/2006/relationships/notesSlide" Target="../notesSlides/notesSlide74.xml"/><Relationship Id="rId9" Type="http://schemas.microsoft.com/office/2007/relationships/diagramDrawing" Target="../diagrams/drawing18.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19.xml"/><Relationship Id="rId13" Type="http://schemas.openxmlformats.org/officeDocument/2006/relationships/image" Target="../media/image91.svg"/><Relationship Id="rId18" Type="http://schemas.openxmlformats.org/officeDocument/2006/relationships/image" Target="../media/image95.png"/><Relationship Id="rId3" Type="http://schemas.openxmlformats.org/officeDocument/2006/relationships/slideLayout" Target="../slideLayouts/slideLayout60.xml"/><Relationship Id="rId21" Type="http://schemas.openxmlformats.org/officeDocument/2006/relationships/image" Target="../media/image98.svg"/><Relationship Id="rId7" Type="http://schemas.openxmlformats.org/officeDocument/2006/relationships/diagramQuickStyle" Target="../diagrams/quickStyle19.xml"/><Relationship Id="rId12" Type="http://schemas.openxmlformats.org/officeDocument/2006/relationships/image" Target="../media/image90.png"/><Relationship Id="rId17" Type="http://schemas.openxmlformats.org/officeDocument/2006/relationships/image" Target="../media/image138.svg"/><Relationship Id="rId2" Type="http://schemas.openxmlformats.org/officeDocument/2006/relationships/audio" Target="../media/media75.m4a"/><Relationship Id="rId16" Type="http://schemas.openxmlformats.org/officeDocument/2006/relationships/image" Target="../media/image137.png"/><Relationship Id="rId20" Type="http://schemas.openxmlformats.org/officeDocument/2006/relationships/image" Target="../media/image97.png"/><Relationship Id="rId1" Type="http://schemas.microsoft.com/office/2007/relationships/media" Target="../media/media75.m4a"/><Relationship Id="rId6" Type="http://schemas.openxmlformats.org/officeDocument/2006/relationships/diagramLayout" Target="../diagrams/layout19.xml"/><Relationship Id="rId11" Type="http://schemas.openxmlformats.org/officeDocument/2006/relationships/image" Target="../media/image89.svg"/><Relationship Id="rId5" Type="http://schemas.openxmlformats.org/officeDocument/2006/relationships/diagramData" Target="../diagrams/data19.xml"/><Relationship Id="rId15" Type="http://schemas.openxmlformats.org/officeDocument/2006/relationships/image" Target="../media/image136.svg"/><Relationship Id="rId10" Type="http://schemas.openxmlformats.org/officeDocument/2006/relationships/image" Target="../media/image88.png"/><Relationship Id="rId19" Type="http://schemas.openxmlformats.org/officeDocument/2006/relationships/image" Target="../media/image96.svg"/><Relationship Id="rId4" Type="http://schemas.openxmlformats.org/officeDocument/2006/relationships/notesSlide" Target="../notesSlides/notesSlide75.xml"/><Relationship Id="rId9" Type="http://schemas.microsoft.com/office/2007/relationships/diagramDrawing" Target="../diagrams/drawing19.xml"/><Relationship Id="rId14" Type="http://schemas.openxmlformats.org/officeDocument/2006/relationships/image" Target="../media/image135.png"/><Relationship Id="rId22"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2.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1FB-CEC1-44EB-9AA6-D82DB8F31600}"/>
              </a:ext>
            </a:extLst>
          </p:cNvPr>
          <p:cNvSpPr>
            <a:spLocks noGrp="1"/>
          </p:cNvSpPr>
          <p:nvPr>
            <p:ph type="ctrTitle"/>
          </p:nvPr>
        </p:nvSpPr>
        <p:spPr/>
        <p:txBody>
          <a:bodyPr/>
          <a:lstStyle/>
          <a:p>
            <a:r>
              <a:rPr lang="en-US" sz="6600" dirty="0"/>
              <a:t>ACT</a:t>
            </a:r>
            <a:r>
              <a:rPr lang="en-US" sz="6600" baseline="30000" dirty="0"/>
              <a:t>®</a:t>
            </a:r>
            <a:r>
              <a:rPr lang="en-US" sz="6600" dirty="0"/>
              <a:t> Aspire</a:t>
            </a:r>
            <a:r>
              <a:rPr lang="en-US" sz="6600" baseline="30000" dirty="0"/>
              <a:t>®</a:t>
            </a:r>
            <a:endParaRPr lang="en-US" sz="6600" dirty="0"/>
          </a:p>
        </p:txBody>
      </p:sp>
      <p:sp>
        <p:nvSpPr>
          <p:cNvPr id="3" name="Subtitle 2">
            <a:extLst>
              <a:ext uri="{FF2B5EF4-FFF2-40B4-BE49-F238E27FC236}">
                <a16:creationId xmlns:a16="http://schemas.microsoft.com/office/drawing/2014/main" id="{9F3FCB38-8A6C-418F-8322-5C2C3DDADECB}"/>
              </a:ext>
            </a:extLst>
          </p:cNvPr>
          <p:cNvSpPr>
            <a:spLocks noGrp="1"/>
          </p:cNvSpPr>
          <p:nvPr>
            <p:ph type="subTitle" idx="1"/>
          </p:nvPr>
        </p:nvSpPr>
        <p:spPr/>
        <p:txBody>
          <a:bodyPr/>
          <a:lstStyle/>
          <a:p>
            <a:r>
              <a:rPr lang="en-US" sz="4000"/>
              <a:t>Test Administration Training</a:t>
            </a:r>
          </a:p>
        </p:txBody>
      </p:sp>
      <p:sp>
        <p:nvSpPr>
          <p:cNvPr id="6" name="Oval 5">
            <a:extLst>
              <a:ext uri="{FF2B5EF4-FFF2-40B4-BE49-F238E27FC236}">
                <a16:creationId xmlns:a16="http://schemas.microsoft.com/office/drawing/2014/main" id="{F7EF0A1D-851D-4555-A0BB-A88BDF5CE5FC}"/>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B9521AB-E493-4337-B636-BD7F2CE32C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533" y="1304511"/>
            <a:ext cx="3228975" cy="571500"/>
          </a:xfrm>
          <a:prstGeom prst="rect">
            <a:avLst/>
          </a:prstGeom>
        </p:spPr>
      </p:pic>
      <p:pic>
        <p:nvPicPr>
          <p:cNvPr id="20" name="Audio 19">
            <a:hlinkClick r:id="" action="ppaction://media"/>
            <a:extLst>
              <a:ext uri="{FF2B5EF4-FFF2-40B4-BE49-F238E27FC236}">
                <a16:creationId xmlns:a16="http://schemas.microsoft.com/office/drawing/2014/main" id="{BC0FFF13-A073-1ADB-DD93-B3C19E345E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28937"/>
            <a:ext cx="2057400" cy="2057400"/>
          </a:xfrm>
          <a:prstGeom prst="ellipse">
            <a:avLst/>
          </a:prstGeom>
        </p:spPr>
      </p:pic>
    </p:spTree>
    <p:extLst>
      <p:ext uri="{BB962C8B-B14F-4D97-AF65-F5344CB8AC3E}">
        <p14:creationId xmlns:p14="http://schemas.microsoft.com/office/powerpoint/2010/main" val="4120514532"/>
      </p:ext>
    </p:extLst>
  </p:cSld>
  <p:clrMapOvr>
    <a:masterClrMapping/>
  </p:clrMapOvr>
  <mc:AlternateContent xmlns:mc="http://schemas.openxmlformats.org/markup-compatibility/2006" xmlns:p14="http://schemas.microsoft.com/office/powerpoint/2010/main">
    <mc:Choice Requires="p14">
      <p:transition spd="slow" p14:dur="2000" advTm="25057"/>
    </mc:Choice>
    <mc:Fallback xmlns="">
      <p:transition spd="slow" advTm="2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Invite users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4238519486"/>
              </p:ext>
            </p:extLst>
          </p:nvPr>
        </p:nvGraphicFramePr>
        <p:xfrm>
          <a:off x="1175429" y="1874787"/>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0231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0711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3055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4794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5338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71278"/>
            <a:ext cx="2123440" cy="369332"/>
          </a:xfrm>
          <a:prstGeom prst="rect">
            <a:avLst/>
          </a:prstGeom>
          <a:noFill/>
        </p:spPr>
        <p:txBody>
          <a:bodyPr wrap="square" rtlCol="0">
            <a:spAutoFit/>
          </a:bodyPr>
          <a:lstStyle/>
          <a:p>
            <a:r>
              <a:rPr lang="en-US">
                <a:solidFill>
                  <a:srgbClr val="042E60"/>
                </a:solidFill>
              </a:rPr>
              <a:t>Online</a:t>
            </a:r>
          </a:p>
        </p:txBody>
      </p:sp>
      <p:grpSp>
        <p:nvGrpSpPr>
          <p:cNvPr id="18" name="Group 17">
            <a:extLst>
              <a:ext uri="{FF2B5EF4-FFF2-40B4-BE49-F238E27FC236}">
                <a16:creationId xmlns:a16="http://schemas.microsoft.com/office/drawing/2014/main" id="{F2FE405D-3846-46FC-AFDB-B1FDFA6880CC}"/>
              </a:ext>
            </a:extLst>
          </p:cNvPr>
          <p:cNvGrpSpPr/>
          <p:nvPr/>
        </p:nvGrpSpPr>
        <p:grpSpPr>
          <a:xfrm>
            <a:off x="1037510" y="1980556"/>
            <a:ext cx="1976420" cy="518144"/>
            <a:chOff x="1290702" y="1509988"/>
            <a:chExt cx="1976420" cy="518144"/>
          </a:xfrm>
        </p:grpSpPr>
        <p:sp>
          <p:nvSpPr>
            <p:cNvPr id="19" name="TextBox 18">
              <a:extLst>
                <a:ext uri="{FF2B5EF4-FFF2-40B4-BE49-F238E27FC236}">
                  <a16:creationId xmlns:a16="http://schemas.microsoft.com/office/drawing/2014/main" id="{5C1903D4-4A54-46DE-B972-46F9356C4D04}"/>
                </a:ext>
              </a:extLst>
            </p:cNvPr>
            <p:cNvSpPr txBox="1"/>
            <p:nvPr/>
          </p:nvSpPr>
          <p:spPr>
            <a:xfrm>
              <a:off x="1290702" y="1509988"/>
              <a:ext cx="327026"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1</a:t>
              </a:r>
            </a:p>
          </p:txBody>
        </p:sp>
        <p:sp>
          <p:nvSpPr>
            <p:cNvPr id="20" name="TextBox 19">
              <a:extLst>
                <a:ext uri="{FF2B5EF4-FFF2-40B4-BE49-F238E27FC236}">
                  <a16:creationId xmlns:a16="http://schemas.microsoft.com/office/drawing/2014/main" id="{0236A9D0-4A7B-4152-A8F7-0E6ADD7D84BE}"/>
                </a:ext>
              </a:extLst>
            </p:cNvPr>
            <p:cNvSpPr txBox="1"/>
            <p:nvPr/>
          </p:nvSpPr>
          <p:spPr>
            <a:xfrm>
              <a:off x="3157175" y="1863826"/>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grpSp>
      <p:sp>
        <p:nvSpPr>
          <p:cNvPr id="17" name="TextBox 16">
            <a:extLst>
              <a:ext uri="{FF2B5EF4-FFF2-40B4-BE49-F238E27FC236}">
                <a16:creationId xmlns:a16="http://schemas.microsoft.com/office/drawing/2014/main" id="{83BEF60B-826D-4CA4-B93C-A3E738DCEFDC}"/>
              </a:ext>
            </a:extLst>
          </p:cNvPr>
          <p:cNvSpPr txBox="1"/>
          <p:nvPr/>
        </p:nvSpPr>
        <p:spPr>
          <a:xfrm>
            <a:off x="960302" y="1055238"/>
            <a:ext cx="630439" cy="830997"/>
          </a:xfrm>
          <a:prstGeom prst="rect">
            <a:avLst/>
          </a:prstGeom>
          <a:noFill/>
        </p:spPr>
        <p:txBody>
          <a:bodyPr wrap="square" rtlCol="0">
            <a:spAutoFit/>
          </a:bodyPr>
          <a:lstStyle/>
          <a:p>
            <a:r>
              <a:rPr lang="en-US" sz="4800" b="1" dirty="0">
                <a:solidFill>
                  <a:schemeClr val="bg1"/>
                </a:solidFill>
              </a:rPr>
              <a:t>1</a:t>
            </a:r>
          </a:p>
        </p:txBody>
      </p:sp>
      <p:pic>
        <p:nvPicPr>
          <p:cNvPr id="12" name="Audio 11">
            <a:hlinkClick r:id="" action="ppaction://media"/>
            <a:extLst>
              <a:ext uri="{FF2B5EF4-FFF2-40B4-BE49-F238E27FC236}">
                <a16:creationId xmlns:a16="http://schemas.microsoft.com/office/drawing/2014/main" id="{59E0873E-1DA5-565E-9E3C-E73B0D66A42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5557580"/>
      </p:ext>
    </p:extLst>
  </p:cSld>
  <p:clrMapOvr>
    <a:masterClrMapping/>
  </p:clrMapOvr>
  <mc:AlternateContent xmlns:mc="http://schemas.openxmlformats.org/markup-compatibility/2006" xmlns:p14="http://schemas.microsoft.com/office/powerpoint/2010/main">
    <mc:Choice Requires="p14">
      <p:transition spd="slow" p14:dur="2000" advTm="29806"/>
    </mc:Choice>
    <mc:Fallback xmlns="">
      <p:transition spd="slow" advTm="2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E957EEF-38E6-4F04-BBF1-F68F3DA658F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t="6575"/>
          <a:stretch/>
        </p:blipFill>
        <p:spPr>
          <a:xfrm>
            <a:off x="1335238" y="2429691"/>
            <a:ext cx="9521524" cy="3493994"/>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20101D08-4C59-43BE-817B-143D160160AD}"/>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Invite users Individually</a:t>
            </a:r>
          </a:p>
        </p:txBody>
      </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2" name="Text Placeholder 11">
            <a:extLst>
              <a:ext uri="{FF2B5EF4-FFF2-40B4-BE49-F238E27FC236}">
                <a16:creationId xmlns:a16="http://schemas.microsoft.com/office/drawing/2014/main" id="{8A2AC0DE-3DAF-4976-8B34-00E0E4FD67AC}"/>
              </a:ext>
            </a:extLst>
          </p:cNvPr>
          <p:cNvSpPr>
            <a:spLocks noGrp="1"/>
          </p:cNvSpPr>
          <p:nvPr>
            <p:ph type="body" sz="quarter" idx="15"/>
          </p:nvPr>
        </p:nvSpPr>
        <p:spPr/>
        <p:txBody>
          <a:bodyPr/>
          <a:lstStyle/>
          <a:p>
            <a:r>
              <a:rPr lang="en-US"/>
              <a:t>Setup &gt; users</a:t>
            </a:r>
          </a:p>
        </p:txBody>
      </p:sp>
      <p:pic>
        <p:nvPicPr>
          <p:cNvPr id="16" name="Content Placeholder 8">
            <a:extLst>
              <a:ext uri="{FF2B5EF4-FFF2-40B4-BE49-F238E27FC236}">
                <a16:creationId xmlns:a16="http://schemas.microsoft.com/office/drawing/2014/main" id="{5F1DB0F6-5218-495C-9151-52D3C57EC190}"/>
              </a:ext>
            </a:extLst>
          </p:cNvPr>
          <p:cNvPicPr>
            <a:picLocks noChangeAspect="1"/>
          </p:cNvPicPr>
          <p:nvPr/>
        </p:nvPicPr>
        <p:blipFill rotWithShape="1">
          <a:blip r:embed="rId7"/>
          <a:srcRect l="7566" t="43680" r="7198" b="1747"/>
          <a:stretch/>
        </p:blipFill>
        <p:spPr>
          <a:xfrm>
            <a:off x="2388737" y="3760838"/>
            <a:ext cx="1642198" cy="2092756"/>
          </a:xfrm>
          <a:prstGeom prst="rect">
            <a:avLst/>
          </a:prstGeom>
          <a:ln w="25400">
            <a:solidFill>
              <a:srgbClr val="C00000"/>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6B434E07-8D1D-447C-BA02-C914070FDE22}"/>
              </a:ext>
            </a:extLst>
          </p:cNvPr>
          <p:cNvSpPr/>
          <p:nvPr/>
        </p:nvSpPr>
        <p:spPr>
          <a:xfrm>
            <a:off x="2388736" y="4572877"/>
            <a:ext cx="1658355" cy="243122"/>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ursor">
            <a:extLst>
              <a:ext uri="{FF2B5EF4-FFF2-40B4-BE49-F238E27FC236}">
                <a16:creationId xmlns:a16="http://schemas.microsoft.com/office/drawing/2014/main" id="{15399067-6446-448A-81AD-8E6257E50C0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7825" y="4587625"/>
            <a:ext cx="378533" cy="378533"/>
          </a:xfrm>
          <a:prstGeom prst="rect">
            <a:avLst/>
          </a:prstGeom>
        </p:spPr>
      </p:pic>
      <p:sp>
        <p:nvSpPr>
          <p:cNvPr id="13" name="TextBox 12">
            <a:extLst>
              <a:ext uri="{FF2B5EF4-FFF2-40B4-BE49-F238E27FC236}">
                <a16:creationId xmlns:a16="http://schemas.microsoft.com/office/drawing/2014/main" id="{AD624979-1C1C-460A-8B83-77B6C146D67B}"/>
              </a:ext>
            </a:extLst>
          </p:cNvPr>
          <p:cNvSpPr txBox="1"/>
          <p:nvPr/>
        </p:nvSpPr>
        <p:spPr>
          <a:xfrm>
            <a:off x="949361" y="1061873"/>
            <a:ext cx="630439" cy="1569660"/>
          </a:xfrm>
          <a:prstGeom prst="rect">
            <a:avLst/>
          </a:prstGeom>
          <a:noFill/>
        </p:spPr>
        <p:txBody>
          <a:bodyPr wrap="square" rtlCol="0">
            <a:spAutoFit/>
          </a:bodyPr>
          <a:lstStyle/>
          <a:p>
            <a:r>
              <a:rPr lang="en-US" sz="4800" b="1" dirty="0">
                <a:solidFill>
                  <a:schemeClr val="bg1"/>
                </a:solidFill>
              </a:rPr>
              <a:t>1</a:t>
            </a:r>
          </a:p>
          <a:p>
            <a:endParaRPr lang="en-US" sz="4800" b="1" dirty="0">
              <a:solidFill>
                <a:schemeClr val="bg1"/>
              </a:solidFill>
            </a:endParaRPr>
          </a:p>
        </p:txBody>
      </p:sp>
      <p:pic>
        <p:nvPicPr>
          <p:cNvPr id="15" name="Graphic 14" descr="Paper">
            <a:extLst>
              <a:ext uri="{FF2B5EF4-FFF2-40B4-BE49-F238E27FC236}">
                <a16:creationId xmlns:a16="http://schemas.microsoft.com/office/drawing/2014/main" id="{27D945B7-0213-408B-BB46-C94F19330E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3" name="Graphic 2" descr="Internet">
            <a:extLst>
              <a:ext uri="{FF2B5EF4-FFF2-40B4-BE49-F238E27FC236}">
                <a16:creationId xmlns:a16="http://schemas.microsoft.com/office/drawing/2014/main" id="{5E18134C-EFB2-4A3A-991F-0ED1D0D5DC8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pic>
        <p:nvPicPr>
          <p:cNvPr id="20" name="Audio 19">
            <a:hlinkClick r:id="" action="ppaction://media"/>
            <a:extLst>
              <a:ext uri="{FF2B5EF4-FFF2-40B4-BE49-F238E27FC236}">
                <a16:creationId xmlns:a16="http://schemas.microsoft.com/office/drawing/2014/main" id="{65BE5042-AE78-6AA1-9B58-0124BBD83455}"/>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427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697">
        <p159:morph option="byObject"/>
      </p:transition>
    </mc:Choice>
    <mc:Fallback xmlns="">
      <p:transition spd="slow" advTm="10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0"/>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4">
            <a:extLst>
              <a:ext uri="{FF2B5EF4-FFF2-40B4-BE49-F238E27FC236}">
                <a16:creationId xmlns:a16="http://schemas.microsoft.com/office/drawing/2014/main" id="{58905A14-245A-43F2-87D0-2C55ADC3AF9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t="6924"/>
          <a:stretch/>
        </p:blipFill>
        <p:spPr>
          <a:xfrm>
            <a:off x="1335238" y="2442754"/>
            <a:ext cx="9521524" cy="3480931"/>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20101D08-4C59-43BE-817B-143D160160AD}"/>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Invite users Individually</a:t>
            </a:r>
          </a:p>
        </p:txBody>
      </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2" name="Text Placeholder 11">
            <a:extLst>
              <a:ext uri="{FF2B5EF4-FFF2-40B4-BE49-F238E27FC236}">
                <a16:creationId xmlns:a16="http://schemas.microsoft.com/office/drawing/2014/main" id="{8A2AC0DE-3DAF-4976-8B34-00E0E4FD67AC}"/>
              </a:ext>
            </a:extLst>
          </p:cNvPr>
          <p:cNvSpPr>
            <a:spLocks noGrp="1"/>
          </p:cNvSpPr>
          <p:nvPr>
            <p:ph type="body" sz="quarter" idx="15"/>
          </p:nvPr>
        </p:nvSpPr>
        <p:spPr/>
        <p:txBody>
          <a:bodyPr/>
          <a:lstStyle/>
          <a:p>
            <a:r>
              <a:rPr lang="en-US"/>
              <a:t>Setup &gt; users &gt; Create / edit users</a:t>
            </a:r>
          </a:p>
        </p:txBody>
      </p:sp>
      <p:pic>
        <p:nvPicPr>
          <p:cNvPr id="10" name="Picture 9">
            <a:extLst>
              <a:ext uri="{FF2B5EF4-FFF2-40B4-BE49-F238E27FC236}">
                <a16:creationId xmlns:a16="http://schemas.microsoft.com/office/drawing/2014/main" id="{FC9A3171-6F22-44F4-8AE7-5F3B2465DFB0}"/>
              </a:ext>
            </a:extLst>
          </p:cNvPr>
          <p:cNvPicPr>
            <a:picLocks noChangeAspect="1"/>
          </p:cNvPicPr>
          <p:nvPr/>
        </p:nvPicPr>
        <p:blipFill>
          <a:blip r:embed="rId7"/>
          <a:stretch>
            <a:fillRect/>
          </a:stretch>
        </p:blipFill>
        <p:spPr>
          <a:xfrm>
            <a:off x="1843912" y="2658878"/>
            <a:ext cx="8295449" cy="282959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A660293-82F0-41D3-9848-4FDBBCFA0217}"/>
              </a:ext>
            </a:extLst>
          </p:cNvPr>
          <p:cNvPicPr>
            <a:picLocks noChangeAspect="1"/>
          </p:cNvPicPr>
          <p:nvPr/>
        </p:nvPicPr>
        <p:blipFill rotWithShape="1">
          <a:blip r:embed="rId7"/>
          <a:srcRect l="2604" t="50841" r="72117" b="13800"/>
          <a:stretch/>
        </p:blipFill>
        <p:spPr>
          <a:xfrm>
            <a:off x="2052639" y="4089950"/>
            <a:ext cx="2096915" cy="1000539"/>
          </a:xfrm>
          <a:prstGeom prst="rect">
            <a:avLst/>
          </a:prstGeom>
          <a:ln w="25400">
            <a:solidFill>
              <a:srgbClr val="C00000"/>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677E20C7-9E83-486B-8E39-8740DCEB7403}"/>
              </a:ext>
            </a:extLst>
          </p:cNvPr>
          <p:cNvSpPr/>
          <p:nvPr/>
        </p:nvSpPr>
        <p:spPr>
          <a:xfrm>
            <a:off x="2099022" y="4136333"/>
            <a:ext cx="1948070" cy="304800"/>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a:extLst>
              <a:ext uri="{FF2B5EF4-FFF2-40B4-BE49-F238E27FC236}">
                <a16:creationId xmlns:a16="http://schemas.microsoft.com/office/drawing/2014/main" id="{4202C7A1-C861-48DC-BCA8-FC8288E608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7825" y="4198011"/>
            <a:ext cx="378533" cy="378533"/>
          </a:xfrm>
          <a:prstGeom prst="rect">
            <a:avLst/>
          </a:prstGeom>
        </p:spPr>
      </p:pic>
      <p:sp>
        <p:nvSpPr>
          <p:cNvPr id="16" name="TextBox 15">
            <a:extLst>
              <a:ext uri="{FF2B5EF4-FFF2-40B4-BE49-F238E27FC236}">
                <a16:creationId xmlns:a16="http://schemas.microsoft.com/office/drawing/2014/main" id="{60DE0A2A-236B-44D5-AA88-F2D6078BF542}"/>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1</a:t>
            </a:r>
          </a:p>
        </p:txBody>
      </p:sp>
      <p:pic>
        <p:nvPicPr>
          <p:cNvPr id="17" name="Graphic 16" descr="Paper">
            <a:extLst>
              <a:ext uri="{FF2B5EF4-FFF2-40B4-BE49-F238E27FC236}">
                <a16:creationId xmlns:a16="http://schemas.microsoft.com/office/drawing/2014/main" id="{DF9D64AE-A711-4A3F-BD8C-6328509AF80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19D2D5DB-3E1C-4F5F-9B5B-B79A7018D4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pic>
        <p:nvPicPr>
          <p:cNvPr id="5" name="Audio 4">
            <a:hlinkClick r:id="" action="ppaction://media"/>
            <a:extLst>
              <a:ext uri="{FF2B5EF4-FFF2-40B4-BE49-F238E27FC236}">
                <a16:creationId xmlns:a16="http://schemas.microsoft.com/office/drawing/2014/main" id="{4D8640D3-04FE-C9ED-C080-521CDF8F96EB}"/>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648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31">
        <p159:morph option="byObject"/>
      </p:transition>
    </mc:Choice>
    <mc:Fallback xmlns="">
      <p:transition spd="slow" advTm="7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pic>
        <p:nvPicPr>
          <p:cNvPr id="7" name="Picture 6">
            <a:extLst>
              <a:ext uri="{FF2B5EF4-FFF2-40B4-BE49-F238E27FC236}">
                <a16:creationId xmlns:a16="http://schemas.microsoft.com/office/drawing/2014/main" id="{8D0686B8-3C17-42B7-A727-C7B5F9AD8B2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672378" y="2530444"/>
            <a:ext cx="8295449" cy="282959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C7000D0-ECA8-4813-977C-42A8198CD1E9}"/>
              </a:ext>
            </a:extLst>
          </p:cNvPr>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20000"/>
                    </a14:imgEffect>
                  </a14:imgLayer>
                </a14:imgProps>
              </a:ext>
            </a:extLst>
          </a:blip>
          <a:srcRect l="82802" t="38195" r="6574" b="50097"/>
          <a:stretch/>
        </p:blipFill>
        <p:spPr>
          <a:xfrm>
            <a:off x="8541026" y="3611218"/>
            <a:ext cx="881270" cy="331304"/>
          </a:xfrm>
          <a:prstGeom prst="rect">
            <a:avLst/>
          </a:prstGeom>
          <a:ln w="25400">
            <a:solidFill>
              <a:srgbClr val="C00000"/>
            </a:solidFill>
          </a:ln>
          <a:effectLst>
            <a:outerShdw blurRad="50800" dist="38100" dir="2700000" algn="tl" rotWithShape="0">
              <a:prstClr val="black">
                <a:alpha val="40000"/>
              </a:prstClr>
            </a:outerShdw>
          </a:effectLst>
        </p:spPr>
      </p:pic>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Invite users Individually</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733020" y="1786886"/>
            <a:ext cx="8792739"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Setup &gt; users &gt; Create / edit users</a:t>
            </a:r>
          </a:p>
        </p:txBody>
      </p:sp>
      <p:sp>
        <p:nvSpPr>
          <p:cNvPr id="8" name="TextBox 7">
            <a:extLst>
              <a:ext uri="{FF2B5EF4-FFF2-40B4-BE49-F238E27FC236}">
                <a16:creationId xmlns:a16="http://schemas.microsoft.com/office/drawing/2014/main" id="{9E623F43-590A-4D01-9A2B-46A276C804EF}"/>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1</a:t>
            </a:r>
          </a:p>
        </p:txBody>
      </p:sp>
      <p:pic>
        <p:nvPicPr>
          <p:cNvPr id="11" name="Graphic 10" descr="Paper">
            <a:extLst>
              <a:ext uri="{FF2B5EF4-FFF2-40B4-BE49-F238E27FC236}">
                <a16:creationId xmlns:a16="http://schemas.microsoft.com/office/drawing/2014/main" id="{48ED860C-B63C-4BA1-8BE3-4B2B8A9C2E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2" name="Graphic 11" descr="Internet">
            <a:extLst>
              <a:ext uri="{FF2B5EF4-FFF2-40B4-BE49-F238E27FC236}">
                <a16:creationId xmlns:a16="http://schemas.microsoft.com/office/drawing/2014/main" id="{A73BE052-9BFF-4061-A63C-E2F07F137E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4" name="Audio 3">
            <a:hlinkClick r:id="" action="ppaction://media"/>
            <a:extLst>
              <a:ext uri="{FF2B5EF4-FFF2-40B4-BE49-F238E27FC236}">
                <a16:creationId xmlns:a16="http://schemas.microsoft.com/office/drawing/2014/main" id="{D356B957-1FC0-BE66-3679-CD86C39BBB6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5012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78">
        <p159:morph option="byObject"/>
      </p:transition>
    </mc:Choice>
    <mc:Fallback xmlns="">
      <p:transition spd="slow" advTm="6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pic>
        <p:nvPicPr>
          <p:cNvPr id="7" name="Picture 6">
            <a:extLst>
              <a:ext uri="{FF2B5EF4-FFF2-40B4-BE49-F238E27FC236}">
                <a16:creationId xmlns:a16="http://schemas.microsoft.com/office/drawing/2014/main" id="{8D0686B8-3C17-42B7-A727-C7B5F9AD8B2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672378" y="2530444"/>
            <a:ext cx="8295449" cy="282959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Invite users Individually</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733020" y="1786886"/>
            <a:ext cx="8792739"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Setup &gt; users &gt; Create / edit users &gt; new user</a:t>
            </a:r>
          </a:p>
        </p:txBody>
      </p:sp>
      <p:pic>
        <p:nvPicPr>
          <p:cNvPr id="8" name="Picture 7">
            <a:extLst>
              <a:ext uri="{FF2B5EF4-FFF2-40B4-BE49-F238E27FC236}">
                <a16:creationId xmlns:a16="http://schemas.microsoft.com/office/drawing/2014/main" id="{9A2F761E-1379-4DF5-B45A-EFA573B3CBCA}"/>
              </a:ext>
            </a:extLst>
          </p:cNvPr>
          <p:cNvPicPr>
            <a:picLocks noChangeAspect="1"/>
          </p:cNvPicPr>
          <p:nvPr/>
        </p:nvPicPr>
        <p:blipFill>
          <a:blip r:embed="rId7"/>
          <a:stretch>
            <a:fillRect/>
          </a:stretch>
        </p:blipFill>
        <p:spPr>
          <a:xfrm>
            <a:off x="5442155" y="2234381"/>
            <a:ext cx="3157227" cy="42468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00B054D5-FF3B-40C1-B544-CF5F0E708866}"/>
              </a:ext>
            </a:extLst>
          </p:cNvPr>
          <p:cNvSpPr/>
          <p:nvPr/>
        </p:nvSpPr>
        <p:spPr>
          <a:xfrm>
            <a:off x="5442155" y="2790908"/>
            <a:ext cx="3157227" cy="842838"/>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652D4A-C2A2-4580-AEC6-F9E70A14738E}"/>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1</a:t>
            </a:r>
          </a:p>
        </p:txBody>
      </p:sp>
      <p:pic>
        <p:nvPicPr>
          <p:cNvPr id="11" name="Graphic 10" descr="Paper">
            <a:extLst>
              <a:ext uri="{FF2B5EF4-FFF2-40B4-BE49-F238E27FC236}">
                <a16:creationId xmlns:a16="http://schemas.microsoft.com/office/drawing/2014/main" id="{ACB0F186-EEAC-4E21-BBE3-5EFE77C251C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3" name="Graphic 12" descr="Internet">
            <a:extLst>
              <a:ext uri="{FF2B5EF4-FFF2-40B4-BE49-F238E27FC236}">
                <a16:creationId xmlns:a16="http://schemas.microsoft.com/office/drawing/2014/main" id="{F0EBD2C5-E9DF-4D93-9183-D8BCF9A1C2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18" name="Audio 17">
            <a:hlinkClick r:id="" action="ppaction://media"/>
            <a:extLst>
              <a:ext uri="{FF2B5EF4-FFF2-40B4-BE49-F238E27FC236}">
                <a16:creationId xmlns:a16="http://schemas.microsoft.com/office/drawing/2014/main" id="{DCBCFBB8-9EFA-1ECA-F006-EEF31A12C74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0891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434">
        <p159:morph option="byObject"/>
      </p:transition>
    </mc:Choice>
    <mc:Fallback xmlns="">
      <p:transition spd="slow" advTm="45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pic>
        <p:nvPicPr>
          <p:cNvPr id="7" name="Picture 6">
            <a:extLst>
              <a:ext uri="{FF2B5EF4-FFF2-40B4-BE49-F238E27FC236}">
                <a16:creationId xmlns:a16="http://schemas.microsoft.com/office/drawing/2014/main" id="{8D0686B8-3C17-42B7-A727-C7B5F9AD8B2C}"/>
              </a:ext>
            </a:extLst>
          </p:cNvPr>
          <p:cNvPicPr>
            <a:picLocks noChangeAspect="1"/>
          </p:cNvPicPr>
          <p:nvPr/>
        </p:nvPicPr>
        <p:blipFill>
          <a:blip r:embed="rId5"/>
          <a:stretch>
            <a:fillRect/>
          </a:stretch>
        </p:blipFill>
        <p:spPr>
          <a:xfrm>
            <a:off x="1672378" y="2530444"/>
            <a:ext cx="8295449" cy="2829592"/>
          </a:xfrm>
          <a:prstGeom prst="rect">
            <a:avLst/>
          </a:prstGeom>
          <a:noFill/>
          <a:ln>
            <a:noFill/>
          </a:ln>
        </p:spPr>
      </p:pic>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Invite users Individually</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733020" y="1786886"/>
            <a:ext cx="8792739"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Setup &gt; users &gt; Create / edit users &gt; new user</a:t>
            </a:r>
          </a:p>
        </p:txBody>
      </p:sp>
      <p:pic>
        <p:nvPicPr>
          <p:cNvPr id="13" name="Picture 12">
            <a:extLst>
              <a:ext uri="{FF2B5EF4-FFF2-40B4-BE49-F238E27FC236}">
                <a16:creationId xmlns:a16="http://schemas.microsoft.com/office/drawing/2014/main" id="{4C2229BD-A9E3-4C82-8F5F-D55B3F4A6C8A}"/>
              </a:ext>
            </a:extLst>
          </p:cNvPr>
          <p:cNvPicPr>
            <a:picLocks noChangeAspect="1"/>
          </p:cNvPicPr>
          <p:nvPr/>
        </p:nvPicPr>
        <p:blipFill>
          <a:blip r:embed="rId6"/>
          <a:stretch>
            <a:fillRect/>
          </a:stretch>
        </p:blipFill>
        <p:spPr>
          <a:xfrm>
            <a:off x="5442155" y="2234381"/>
            <a:ext cx="3157227" cy="4246800"/>
          </a:xfrm>
          <a:prstGeom prst="rect">
            <a:avLst/>
          </a:prstGeom>
          <a:noFill/>
          <a:ln>
            <a:noFill/>
          </a:ln>
        </p:spPr>
      </p:pic>
      <p:pic>
        <p:nvPicPr>
          <p:cNvPr id="12" name="Picture 11">
            <a:extLst>
              <a:ext uri="{FF2B5EF4-FFF2-40B4-BE49-F238E27FC236}">
                <a16:creationId xmlns:a16="http://schemas.microsoft.com/office/drawing/2014/main" id="{5610B180-A681-4BC9-8632-1600C6781BE0}"/>
              </a:ext>
            </a:extLst>
          </p:cNvPr>
          <p:cNvPicPr>
            <a:picLocks noChangeAspect="1"/>
          </p:cNvPicPr>
          <p:nvPr/>
        </p:nvPicPr>
        <p:blipFill rotWithShape="1">
          <a:blip r:embed="rId7"/>
          <a:srcRect l="3083" t="94362" r="83969" b="1207"/>
          <a:stretch/>
        </p:blipFill>
        <p:spPr>
          <a:xfrm>
            <a:off x="5523272" y="6223818"/>
            <a:ext cx="464574" cy="213853"/>
          </a:xfrm>
          <a:prstGeom prst="rect">
            <a:avLst/>
          </a:prstGeom>
          <a:ln w="25400">
            <a:solidFill>
              <a:srgbClr val="C00000"/>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A70348E-3239-483E-9BF5-30FA8174F8FC}"/>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1</a:t>
            </a:r>
          </a:p>
        </p:txBody>
      </p:sp>
      <p:pic>
        <p:nvPicPr>
          <p:cNvPr id="11" name="Graphic 10" descr="Paper">
            <a:extLst>
              <a:ext uri="{FF2B5EF4-FFF2-40B4-BE49-F238E27FC236}">
                <a16:creationId xmlns:a16="http://schemas.microsoft.com/office/drawing/2014/main" id="{050F36B0-6A17-4898-88C6-4C60BCEEA8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C305A747-8496-4646-9923-FC03E3A947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5" name="Audio 4">
            <a:hlinkClick r:id="" action="ppaction://media"/>
            <a:extLst>
              <a:ext uri="{FF2B5EF4-FFF2-40B4-BE49-F238E27FC236}">
                <a16:creationId xmlns:a16="http://schemas.microsoft.com/office/drawing/2014/main" id="{D8E6554C-466C-3FFB-0980-C2C9A538BAC6}"/>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937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391">
        <p159:morph option="byObject"/>
      </p:transition>
    </mc:Choice>
    <mc:Fallback xmlns="">
      <p:transition spd="slow" advTm="27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Student Registration Import</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4006837949"/>
              </p:ext>
            </p:extLst>
          </p:nvPr>
        </p:nvGraphicFramePr>
        <p:xfrm>
          <a:off x="1175429" y="1860593"/>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27404"/>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32204"/>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55639"/>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73032"/>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8467"/>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96364"/>
            <a:ext cx="2123440" cy="369332"/>
          </a:xfrm>
          <a:prstGeom prst="rect">
            <a:avLst/>
          </a:prstGeom>
          <a:noFill/>
        </p:spPr>
        <p:txBody>
          <a:bodyPr wrap="square" rtlCol="0">
            <a:spAutoFit/>
          </a:bodyPr>
          <a:lstStyle/>
          <a:p>
            <a:r>
              <a:rPr lang="en-US">
                <a:solidFill>
                  <a:srgbClr val="042E60"/>
                </a:solidFill>
              </a:rPr>
              <a:t>Online</a:t>
            </a:r>
          </a:p>
        </p:txBody>
      </p:sp>
      <p:pic>
        <p:nvPicPr>
          <p:cNvPr id="11" name="Picture 10"/>
          <p:cNvPicPr>
            <a:picLocks noChangeAspect="1"/>
          </p:cNvPicPr>
          <p:nvPr/>
        </p:nvPicPr>
        <p:blipFill>
          <a:blip r:embed="rId10"/>
          <a:stretch>
            <a:fillRect/>
          </a:stretch>
        </p:blipFill>
        <p:spPr>
          <a:xfrm>
            <a:off x="110229" y="6193786"/>
            <a:ext cx="1743075" cy="523875"/>
          </a:xfrm>
          <a:prstGeom prst="rect">
            <a:avLst/>
          </a:prstGeom>
        </p:spPr>
      </p:pic>
      <p:grpSp>
        <p:nvGrpSpPr>
          <p:cNvPr id="16" name="Group 15">
            <a:extLst>
              <a:ext uri="{FF2B5EF4-FFF2-40B4-BE49-F238E27FC236}">
                <a16:creationId xmlns:a16="http://schemas.microsoft.com/office/drawing/2014/main" id="{CA395ED6-CD78-4584-97C7-6AE388F83215}"/>
              </a:ext>
            </a:extLst>
          </p:cNvPr>
          <p:cNvGrpSpPr/>
          <p:nvPr/>
        </p:nvGrpSpPr>
        <p:grpSpPr>
          <a:xfrm>
            <a:off x="3070758" y="1968242"/>
            <a:ext cx="1931790" cy="518144"/>
            <a:chOff x="1290701" y="1509988"/>
            <a:chExt cx="1976421" cy="518144"/>
          </a:xfrm>
        </p:grpSpPr>
        <p:sp>
          <p:nvSpPr>
            <p:cNvPr id="18" name="TextBox 17">
              <a:extLst>
                <a:ext uri="{FF2B5EF4-FFF2-40B4-BE49-F238E27FC236}">
                  <a16:creationId xmlns:a16="http://schemas.microsoft.com/office/drawing/2014/main" id="{9DBAAC21-6F4A-44B2-8423-12B8B6140B6C}"/>
                </a:ext>
              </a:extLst>
            </p:cNvPr>
            <p:cNvSpPr txBox="1"/>
            <p:nvPr/>
          </p:nvSpPr>
          <p:spPr>
            <a:xfrm>
              <a:off x="1290701" y="1509988"/>
              <a:ext cx="336789"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2</a:t>
              </a:r>
            </a:p>
          </p:txBody>
        </p:sp>
        <p:sp>
          <p:nvSpPr>
            <p:cNvPr id="19" name="TextBox 18">
              <a:extLst>
                <a:ext uri="{FF2B5EF4-FFF2-40B4-BE49-F238E27FC236}">
                  <a16:creationId xmlns:a16="http://schemas.microsoft.com/office/drawing/2014/main" id="{7DDCCD0E-FF6E-407D-8D8E-C89F974AB07B}"/>
                </a:ext>
              </a:extLst>
            </p:cNvPr>
            <p:cNvSpPr txBox="1"/>
            <p:nvPr/>
          </p:nvSpPr>
          <p:spPr>
            <a:xfrm>
              <a:off x="3157175" y="1863826"/>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grpSp>
      <p:sp>
        <p:nvSpPr>
          <p:cNvPr id="20" name="TextBox 19">
            <a:extLst>
              <a:ext uri="{FF2B5EF4-FFF2-40B4-BE49-F238E27FC236}">
                <a16:creationId xmlns:a16="http://schemas.microsoft.com/office/drawing/2014/main" id="{C744B35A-7A7E-4CCB-8A6C-9FEFD4793FFA}"/>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13" name="Audio 12">
            <a:hlinkClick r:id="" action="ppaction://media"/>
            <a:extLst>
              <a:ext uri="{FF2B5EF4-FFF2-40B4-BE49-F238E27FC236}">
                <a16:creationId xmlns:a16="http://schemas.microsoft.com/office/drawing/2014/main" id="{7D5D0051-F3BD-85F6-76E5-BCA4F9723E3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2803630"/>
      </p:ext>
    </p:extLst>
  </p:cSld>
  <p:clrMapOvr>
    <a:masterClrMapping/>
  </p:clrMapOvr>
  <mc:AlternateContent xmlns:mc="http://schemas.openxmlformats.org/markup-compatibility/2006" xmlns:p14="http://schemas.microsoft.com/office/powerpoint/2010/main">
    <mc:Choice Requires="p14">
      <p:transition spd="slow" p14:dur="2000" advTm="88214"/>
    </mc:Choice>
    <mc:Fallback xmlns="">
      <p:transition spd="slow" advTm="8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Student registration import</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733020" y="1786886"/>
            <a:ext cx="8792739"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Setup &gt; Import / Export Data</a:t>
            </a:r>
          </a:p>
          <a:p>
            <a:pPr marL="0" indent="0">
              <a:buNone/>
            </a:pPr>
            <a:r>
              <a:rPr lang="en-US" dirty="0"/>
              <a:t> </a:t>
            </a:r>
          </a:p>
        </p:txBody>
      </p:sp>
      <p:pic>
        <p:nvPicPr>
          <p:cNvPr id="3" name="Picture 2"/>
          <p:cNvPicPr>
            <a:picLocks noChangeAspect="1"/>
          </p:cNvPicPr>
          <p:nvPr/>
        </p:nvPicPr>
        <p:blipFill>
          <a:blip r:embed="rId5"/>
          <a:stretch>
            <a:fillRect/>
          </a:stretch>
        </p:blipFill>
        <p:spPr>
          <a:xfrm>
            <a:off x="2893561" y="3093838"/>
            <a:ext cx="8953500" cy="1866900"/>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380433" y="2503782"/>
            <a:ext cx="2009106" cy="3047012"/>
            <a:chOff x="579549" y="2593934"/>
            <a:chExt cx="2009106" cy="3047012"/>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6"/>
            <a:srcRect l="1792" r="4460" b="2471"/>
            <a:stretch/>
          </p:blipFill>
          <p:spPr>
            <a:xfrm>
              <a:off x="579549" y="2593934"/>
              <a:ext cx="2009106" cy="3047012"/>
            </a:xfrm>
            <a:prstGeom prst="rect">
              <a:avLst/>
            </a:prstGeom>
          </p:spPr>
        </p:pic>
        <p:sp>
          <p:nvSpPr>
            <p:cNvPr id="13" name="Rectangle 12">
              <a:extLst>
                <a:ext uri="{FF2B5EF4-FFF2-40B4-BE49-F238E27FC236}">
                  <a16:creationId xmlns:a16="http://schemas.microsoft.com/office/drawing/2014/main" id="{A0DBB076-3AFD-4F72-9879-ADDE6C421304}"/>
                </a:ext>
              </a:extLst>
            </p:cNvPr>
            <p:cNvSpPr/>
            <p:nvPr/>
          </p:nvSpPr>
          <p:spPr>
            <a:xfrm>
              <a:off x="616597" y="3187136"/>
              <a:ext cx="1658355" cy="243122"/>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a:extLst>
                <a:ext uri="{FF2B5EF4-FFF2-40B4-BE49-F238E27FC236}">
                  <a16:creationId xmlns:a16="http://schemas.microsoft.com/office/drawing/2014/main" id="{617DCED4-F50A-433F-AE43-C8E7A32E0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22733" y="3240991"/>
              <a:ext cx="378533" cy="378533"/>
            </a:xfrm>
            <a:prstGeom prst="rect">
              <a:avLst/>
            </a:prstGeom>
          </p:spPr>
        </p:pic>
      </p:grpSp>
      <p:sp>
        <p:nvSpPr>
          <p:cNvPr id="11" name="TextBox 10">
            <a:extLst>
              <a:ext uri="{FF2B5EF4-FFF2-40B4-BE49-F238E27FC236}">
                <a16:creationId xmlns:a16="http://schemas.microsoft.com/office/drawing/2014/main" id="{4D83AF8B-0201-48BC-A44A-5317479CED46}"/>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12" name="Graphic 11" descr="Paper">
            <a:extLst>
              <a:ext uri="{FF2B5EF4-FFF2-40B4-BE49-F238E27FC236}">
                <a16:creationId xmlns:a16="http://schemas.microsoft.com/office/drawing/2014/main" id="{A6771395-2BE0-43C5-AA4C-C6C6EE2B8EE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14" name="Graphic 13" descr="Internet">
            <a:extLst>
              <a:ext uri="{FF2B5EF4-FFF2-40B4-BE49-F238E27FC236}">
                <a16:creationId xmlns:a16="http://schemas.microsoft.com/office/drawing/2014/main" id="{C9F1B7BF-3166-46E0-BEF7-39E99664781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21" name="Audio 20">
            <a:hlinkClick r:id="" action="ppaction://media"/>
            <a:extLst>
              <a:ext uri="{FF2B5EF4-FFF2-40B4-BE49-F238E27FC236}">
                <a16:creationId xmlns:a16="http://schemas.microsoft.com/office/drawing/2014/main" id="{943E663D-E7EA-7A23-AAFF-9CA8619A7A5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8286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278">
        <p159:morph option="byObject"/>
      </p:transition>
    </mc:Choice>
    <mc:Fallback xmlns="">
      <p:transition spd="slow" advTm="37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Student registration import</a:t>
            </a:r>
          </a:p>
        </p:txBody>
      </p:sp>
      <p:pic>
        <p:nvPicPr>
          <p:cNvPr id="3" name="Picture 2"/>
          <p:cNvPicPr>
            <a:picLocks noChangeAspect="1"/>
          </p:cNvPicPr>
          <p:nvPr/>
        </p:nvPicPr>
        <p:blipFill rotWithShape="1">
          <a:blip r:embed="rId5"/>
          <a:srcRect l="49995" t="14209" r="41479" b="45118"/>
          <a:stretch/>
        </p:blipFill>
        <p:spPr>
          <a:xfrm>
            <a:off x="226426" y="1888580"/>
            <a:ext cx="3093169" cy="425336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4B3E0C6-08A8-4722-BE95-2A03EF397B5C}"/>
              </a:ext>
            </a:extLst>
          </p:cNvPr>
          <p:cNvPicPr>
            <a:picLocks noChangeAspect="1"/>
          </p:cNvPicPr>
          <p:nvPr/>
        </p:nvPicPr>
        <p:blipFill>
          <a:blip r:embed="rId6"/>
          <a:stretch>
            <a:fillRect/>
          </a:stretch>
        </p:blipFill>
        <p:spPr>
          <a:xfrm>
            <a:off x="2793047" y="2363947"/>
            <a:ext cx="9158517" cy="33283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F8ECC88-BD62-4439-856D-4E1C014ABB26}"/>
              </a:ext>
            </a:extLst>
          </p:cNvPr>
          <p:cNvPicPr>
            <a:picLocks noChangeAspect="1"/>
          </p:cNvPicPr>
          <p:nvPr/>
        </p:nvPicPr>
        <p:blipFill rotWithShape="1">
          <a:blip r:embed="rId7"/>
          <a:srcRect l="2" t="-4623" r="-322496" b="-1657"/>
          <a:stretch/>
        </p:blipFill>
        <p:spPr>
          <a:xfrm>
            <a:off x="6345593" y="3531134"/>
            <a:ext cx="5598019" cy="578088"/>
          </a:xfrm>
          <a:prstGeom prst="rect">
            <a:avLst/>
          </a:prstGeom>
          <a:solidFill>
            <a:srgbClr val="F0FDF1"/>
          </a:solidFill>
          <a:ln w="12700">
            <a:noFill/>
          </a:ln>
          <a:effectLst/>
        </p:spPr>
      </p:pic>
      <p:pic>
        <p:nvPicPr>
          <p:cNvPr id="12" name="Picture 11">
            <a:extLst>
              <a:ext uri="{FF2B5EF4-FFF2-40B4-BE49-F238E27FC236}">
                <a16:creationId xmlns:a16="http://schemas.microsoft.com/office/drawing/2014/main" id="{CFA41275-DEF6-41A6-95B2-773F8F508FB7}"/>
              </a:ext>
            </a:extLst>
          </p:cNvPr>
          <p:cNvPicPr>
            <a:picLocks noChangeAspect="1"/>
          </p:cNvPicPr>
          <p:nvPr/>
        </p:nvPicPr>
        <p:blipFill rotWithShape="1">
          <a:blip r:embed="rId8"/>
          <a:srcRect t="14566" r="-41507" b="18112"/>
          <a:stretch/>
        </p:blipFill>
        <p:spPr>
          <a:xfrm>
            <a:off x="9812226" y="5364106"/>
            <a:ext cx="1897582" cy="280525"/>
          </a:xfrm>
          <a:prstGeom prst="rect">
            <a:avLst/>
          </a:prstGeom>
          <a:solidFill>
            <a:srgbClr val="FFFFFF"/>
          </a:solidFill>
          <a:ln w="12700">
            <a:noFill/>
          </a:ln>
          <a:effectLst/>
        </p:spPr>
      </p:pic>
      <p:pic>
        <p:nvPicPr>
          <p:cNvPr id="13" name="Graphic 7" descr="Cursor">
            <a:extLst>
              <a:ext uri="{FF2B5EF4-FFF2-40B4-BE49-F238E27FC236}">
                <a16:creationId xmlns:a16="http://schemas.microsoft.com/office/drawing/2014/main" id="{FE040372-6879-452E-83EB-D0960C64B67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8767" y="5455364"/>
            <a:ext cx="378533" cy="378533"/>
          </a:xfrm>
          <a:prstGeom prst="rect">
            <a:avLst/>
          </a:prstGeom>
        </p:spPr>
      </p:pic>
      <p:sp>
        <p:nvSpPr>
          <p:cNvPr id="14" name="Rectangle 13">
            <a:extLst>
              <a:ext uri="{FF2B5EF4-FFF2-40B4-BE49-F238E27FC236}">
                <a16:creationId xmlns:a16="http://schemas.microsoft.com/office/drawing/2014/main" id="{3D1231CA-EB3A-47B5-B192-CE8EC632048B}"/>
              </a:ext>
            </a:extLst>
          </p:cNvPr>
          <p:cNvSpPr/>
          <p:nvPr/>
        </p:nvSpPr>
        <p:spPr>
          <a:xfrm flipV="1">
            <a:off x="9812226" y="5390187"/>
            <a:ext cx="1333039" cy="28052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a:stretch>
            <a:fillRect/>
          </a:stretch>
        </p:blipFill>
        <p:spPr>
          <a:xfrm>
            <a:off x="9792945" y="5142418"/>
            <a:ext cx="1371600" cy="209550"/>
          </a:xfrm>
          <a:prstGeom prst="rect">
            <a:avLst/>
          </a:prstGeom>
        </p:spPr>
      </p:pic>
      <p:sp>
        <p:nvSpPr>
          <p:cNvPr id="17" name="TextBox 16">
            <a:extLst>
              <a:ext uri="{FF2B5EF4-FFF2-40B4-BE49-F238E27FC236}">
                <a16:creationId xmlns:a16="http://schemas.microsoft.com/office/drawing/2014/main" id="{BBC1BBCC-9F90-4908-8F72-8A5B126BCC68}"/>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16" name="Graphic 15" descr="Paper">
            <a:extLst>
              <a:ext uri="{FF2B5EF4-FFF2-40B4-BE49-F238E27FC236}">
                <a16:creationId xmlns:a16="http://schemas.microsoft.com/office/drawing/2014/main" id="{C3343263-61FC-4D6C-8A5A-66A8A821B70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84183778-D841-412D-A660-425857E66E6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79619" y="6316715"/>
            <a:ext cx="588334" cy="588334"/>
          </a:xfrm>
          <a:prstGeom prst="rect">
            <a:avLst/>
          </a:prstGeom>
        </p:spPr>
      </p:pic>
      <p:pic>
        <p:nvPicPr>
          <p:cNvPr id="6" name="Audio 5">
            <a:hlinkClick r:id="" action="ppaction://media"/>
            <a:extLst>
              <a:ext uri="{FF2B5EF4-FFF2-40B4-BE49-F238E27FC236}">
                <a16:creationId xmlns:a16="http://schemas.microsoft.com/office/drawing/2014/main" id="{A7DA08CD-99A8-8910-F7BB-8DE618C47126}"/>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975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937">
        <p159:morph option="byObject"/>
      </p:transition>
    </mc:Choice>
    <mc:Fallback xmlns="">
      <p:transition spd="slow" advTm="53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Student registration import</a:t>
            </a:r>
          </a:p>
        </p:txBody>
      </p:sp>
      <p:pic>
        <p:nvPicPr>
          <p:cNvPr id="15" name="Picture 14"/>
          <p:cNvPicPr>
            <a:picLocks noChangeAspect="1"/>
          </p:cNvPicPr>
          <p:nvPr/>
        </p:nvPicPr>
        <p:blipFill>
          <a:blip r:embed="rId5"/>
          <a:stretch>
            <a:fillRect/>
          </a:stretch>
        </p:blipFill>
        <p:spPr>
          <a:xfrm>
            <a:off x="9792945" y="5142418"/>
            <a:ext cx="1371600" cy="209550"/>
          </a:xfrm>
          <a:prstGeom prst="rect">
            <a:avLst/>
          </a:prstGeom>
        </p:spPr>
      </p:pic>
      <p:sp>
        <p:nvSpPr>
          <p:cNvPr id="7" name="TextBox 6">
            <a:extLst>
              <a:ext uri="{FF2B5EF4-FFF2-40B4-BE49-F238E27FC236}">
                <a16:creationId xmlns:a16="http://schemas.microsoft.com/office/drawing/2014/main" id="{4D6BD59A-3302-4DB5-9F4D-AD8E115FB832}"/>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8" name="Graphic 7" descr="Paper">
            <a:extLst>
              <a:ext uri="{FF2B5EF4-FFF2-40B4-BE49-F238E27FC236}">
                <a16:creationId xmlns:a16="http://schemas.microsoft.com/office/drawing/2014/main" id="{7DCF87AD-F556-4BF3-9B28-343673F3F7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61FFE428-E97A-49E8-BD10-1928BC00B98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1" name="Picture 10">
            <a:extLst>
              <a:ext uri="{FF2B5EF4-FFF2-40B4-BE49-F238E27FC236}">
                <a16:creationId xmlns:a16="http://schemas.microsoft.com/office/drawing/2014/main" id="{7184783B-8FE3-4C95-A076-778953BE2BCC}"/>
              </a:ext>
            </a:extLst>
          </p:cNvPr>
          <p:cNvPicPr>
            <a:picLocks noChangeAspect="1"/>
          </p:cNvPicPr>
          <p:nvPr/>
        </p:nvPicPr>
        <p:blipFill>
          <a:blip r:embed="rId10"/>
          <a:stretch>
            <a:fillRect/>
          </a:stretch>
        </p:blipFill>
        <p:spPr>
          <a:xfrm>
            <a:off x="153772" y="2749265"/>
            <a:ext cx="11879330" cy="1365536"/>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32A8F24-C037-4ED1-52E6-82D2CC3AC84C}"/>
              </a:ext>
            </a:extLst>
          </p:cNvPr>
          <p:cNvSpPr/>
          <p:nvPr/>
        </p:nvSpPr>
        <p:spPr>
          <a:xfrm>
            <a:off x="10884311" y="3141406"/>
            <a:ext cx="1017638" cy="287594"/>
          </a:xfrm>
          <a:prstGeom prst="rect">
            <a:avLst/>
          </a:prstGeom>
          <a:solidFill>
            <a:schemeClr val="lt1">
              <a:alpha val="97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99C72909-4BB1-8AED-CD83-7CB8F34AB43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8112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034">
        <p159:morph option="byObject"/>
      </p:transition>
    </mc:Choice>
    <mc:Fallback xmlns="">
      <p:transition spd="slow" advTm="54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6A646F-60EB-4329-B96A-CC2244A40388}"/>
              </a:ext>
            </a:extLst>
          </p:cNvPr>
          <p:cNvSpPr>
            <a:spLocks noGrp="1"/>
          </p:cNvSpPr>
          <p:nvPr>
            <p:ph type="title"/>
          </p:nvPr>
        </p:nvSpPr>
        <p:spPr>
          <a:xfrm>
            <a:off x="400878" y="0"/>
            <a:ext cx="10515600" cy="1325563"/>
          </a:xfrm>
        </p:spPr>
        <p:txBody>
          <a:bodyPr/>
          <a:lstStyle/>
          <a:p>
            <a:r>
              <a:rPr lang="en-US"/>
              <a:t>Agenda</a:t>
            </a:r>
          </a:p>
        </p:txBody>
      </p:sp>
      <p:grpSp>
        <p:nvGrpSpPr>
          <p:cNvPr id="2" name="Group 1">
            <a:extLst>
              <a:ext uri="{FF2B5EF4-FFF2-40B4-BE49-F238E27FC236}">
                <a16:creationId xmlns:a16="http://schemas.microsoft.com/office/drawing/2014/main" id="{07FC045D-643B-47E7-A75B-47DC4816CC0C}"/>
              </a:ext>
            </a:extLst>
          </p:cNvPr>
          <p:cNvGrpSpPr/>
          <p:nvPr/>
        </p:nvGrpSpPr>
        <p:grpSpPr>
          <a:xfrm>
            <a:off x="2006885" y="1499486"/>
            <a:ext cx="8178229" cy="2251531"/>
            <a:chOff x="2006885" y="1499486"/>
            <a:chExt cx="8178229" cy="2251531"/>
          </a:xfrm>
        </p:grpSpPr>
        <p:graphicFrame>
          <p:nvGraphicFramePr>
            <p:cNvPr id="9" name="Diagram 8">
              <a:extLst>
                <a:ext uri="{FF2B5EF4-FFF2-40B4-BE49-F238E27FC236}">
                  <a16:creationId xmlns:a16="http://schemas.microsoft.com/office/drawing/2014/main" id="{B1CA90CC-F739-42EC-AF30-F5538D77BC91}"/>
                </a:ext>
              </a:extLst>
            </p:cNvPr>
            <p:cNvGraphicFramePr/>
            <p:nvPr>
              <p:extLst>
                <p:ext uri="{D42A27DB-BD31-4B8C-83A1-F6EECF244321}">
                  <p14:modId xmlns:p14="http://schemas.microsoft.com/office/powerpoint/2010/main" val="244401613"/>
                </p:ext>
              </p:extLst>
            </p:nvPr>
          </p:nvGraphicFramePr>
          <p:xfrm>
            <a:off x="2006885" y="1499486"/>
            <a:ext cx="8178229" cy="2251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Single gear">
              <a:extLst>
                <a:ext uri="{FF2B5EF4-FFF2-40B4-BE49-F238E27FC236}">
                  <a16:creationId xmlns:a16="http://schemas.microsoft.com/office/drawing/2014/main" id="{E90291E8-AE68-426B-8373-71CD42D9EA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53031" y="1818727"/>
              <a:ext cx="1144981" cy="1144981"/>
            </a:xfrm>
            <a:prstGeom prst="rect">
              <a:avLst/>
            </a:prstGeom>
          </p:spPr>
        </p:pic>
      </p:grpSp>
      <p:pic>
        <p:nvPicPr>
          <p:cNvPr id="11" name="Graphic 10" descr="Checklist">
            <a:extLst>
              <a:ext uri="{FF2B5EF4-FFF2-40B4-BE49-F238E27FC236}">
                <a16:creationId xmlns:a16="http://schemas.microsoft.com/office/drawing/2014/main" id="{CF956067-481E-440C-A5C2-900BE33016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39738" y="1820708"/>
            <a:ext cx="1143000" cy="1143000"/>
          </a:xfrm>
          <a:prstGeom prst="rect">
            <a:avLst/>
          </a:prstGeom>
        </p:spPr>
      </p:pic>
      <p:graphicFrame>
        <p:nvGraphicFramePr>
          <p:cNvPr id="15" name="Diagram 14">
            <a:extLst>
              <a:ext uri="{FF2B5EF4-FFF2-40B4-BE49-F238E27FC236}">
                <a16:creationId xmlns:a16="http://schemas.microsoft.com/office/drawing/2014/main" id="{E8BE6716-984F-4FAD-8C60-B20D7D832355}"/>
              </a:ext>
            </a:extLst>
          </p:cNvPr>
          <p:cNvGraphicFramePr/>
          <p:nvPr>
            <p:extLst>
              <p:ext uri="{D42A27DB-BD31-4B8C-83A1-F6EECF244321}">
                <p14:modId xmlns:p14="http://schemas.microsoft.com/office/powerpoint/2010/main" val="1397258482"/>
              </p:ext>
            </p:extLst>
          </p:nvPr>
        </p:nvGraphicFramePr>
        <p:xfrm>
          <a:off x="2006885" y="3994357"/>
          <a:ext cx="8178229" cy="225153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4" name="Graphic 9" descr="Paper">
            <a:extLst>
              <a:ext uri="{FF2B5EF4-FFF2-40B4-BE49-F238E27FC236}">
                <a16:creationId xmlns:a16="http://schemas.microsoft.com/office/drawing/2014/main" id="{920B0779-8809-4C47-B52E-198FD52DFAC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313476" y="4215514"/>
            <a:ext cx="1143000" cy="1143000"/>
          </a:xfrm>
          <a:prstGeom prst="rect">
            <a:avLst/>
          </a:prstGeom>
        </p:spPr>
      </p:pic>
      <p:pic>
        <p:nvPicPr>
          <p:cNvPr id="12" name="Graphic 2" descr="Internet">
            <a:extLst>
              <a:ext uri="{FF2B5EF4-FFF2-40B4-BE49-F238E27FC236}">
                <a16:creationId xmlns:a16="http://schemas.microsoft.com/office/drawing/2014/main" id="{D7D2F09A-319F-4B0F-9905-840FD43C780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6735525" y="4215514"/>
            <a:ext cx="1143000" cy="1143000"/>
          </a:xfrm>
          <a:prstGeom prst="rect">
            <a:avLst/>
          </a:prstGeom>
        </p:spPr>
      </p:pic>
      <p:pic>
        <p:nvPicPr>
          <p:cNvPr id="16" name="Graphic 15" descr="Workflow">
            <a:extLst>
              <a:ext uri="{FF2B5EF4-FFF2-40B4-BE49-F238E27FC236}">
                <a16:creationId xmlns:a16="http://schemas.microsoft.com/office/drawing/2014/main" id="{AFFECD5B-BEDB-4754-9DCF-7C60A5BEA90E}"/>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4464" y="1818727"/>
            <a:ext cx="1143000" cy="1143000"/>
          </a:xfrm>
          <a:prstGeom prst="rect">
            <a:avLst/>
          </a:prstGeom>
        </p:spPr>
      </p:pic>
      <p:sp>
        <p:nvSpPr>
          <p:cNvPr id="4" name="Rectangle 3">
            <a:extLst>
              <a:ext uri="{FF2B5EF4-FFF2-40B4-BE49-F238E27FC236}">
                <a16:creationId xmlns:a16="http://schemas.microsoft.com/office/drawing/2014/main" id="{293416C9-EABB-D68A-3D64-99BD4B5C1AD0}"/>
              </a:ext>
            </a:extLst>
          </p:cNvPr>
          <p:cNvSpPr/>
          <p:nvPr/>
        </p:nvSpPr>
        <p:spPr>
          <a:xfrm>
            <a:off x="4261861" y="4215514"/>
            <a:ext cx="1258464" cy="12603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2308FE-29C3-9D94-5DCB-33E243B3344C}"/>
              </a:ext>
            </a:extLst>
          </p:cNvPr>
          <p:cNvSpPr/>
          <p:nvPr/>
        </p:nvSpPr>
        <p:spPr>
          <a:xfrm>
            <a:off x="6678202" y="4215514"/>
            <a:ext cx="1261872" cy="12618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DFC0C85B-CAF4-84B7-E134-3D4C68A82C98}"/>
              </a:ext>
            </a:extLst>
          </p:cNvPr>
          <p:cNvPicPr>
            <a:picLocks noChangeAspect="1"/>
          </p:cNvPicPr>
          <p:nvPr>
            <a:audioFile r:link="rId2"/>
            <p:extLst>
              <p:ext uri="{DAA4B4D4-6D71-4841-9C94-3DE7FCFB9230}">
                <p14:media xmlns:p14="http://schemas.microsoft.com/office/powerpoint/2010/main" r:embed="rId1"/>
              </p:ext>
            </p:extLst>
          </p:nvPr>
        </p:nvPicPr>
        <p:blipFill>
          <a:blip r:embed="rId2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1915108"/>
      </p:ext>
    </p:extLst>
  </p:cSld>
  <p:clrMapOvr>
    <a:masterClrMapping/>
  </p:clrMapOvr>
  <mc:AlternateContent xmlns:mc="http://schemas.openxmlformats.org/markup-compatibility/2006" xmlns:p14="http://schemas.microsoft.com/office/powerpoint/2010/main">
    <mc:Choice Requires="p14">
      <p:transition spd="slow" p14:dur="2000" advTm="43243"/>
    </mc:Choice>
    <mc:Fallback xmlns="">
      <p:transition spd="slow" advTm="4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1" presetClass="entr" presetSubtype="0" fill="hold" grpId="0" nodeType="withEffect">
                                  <p:stCondLst>
                                    <p:cond delay="29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290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7"/>
                </p:tgtEl>
              </p:cMediaNode>
            </p:audio>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Student registration import</a:t>
            </a:r>
          </a:p>
        </p:txBody>
      </p:sp>
      <p:pic>
        <p:nvPicPr>
          <p:cNvPr id="6" name="Picture 5"/>
          <p:cNvPicPr>
            <a:picLocks noChangeAspect="1"/>
          </p:cNvPicPr>
          <p:nvPr/>
        </p:nvPicPr>
        <p:blipFill>
          <a:blip r:embed="rId5"/>
          <a:stretch>
            <a:fillRect/>
          </a:stretch>
        </p:blipFill>
        <p:spPr>
          <a:xfrm>
            <a:off x="1733020" y="2166801"/>
            <a:ext cx="8524875" cy="3981450"/>
          </a:xfrm>
          <a:prstGeom prst="rect">
            <a:avLst/>
          </a:prstGeom>
        </p:spPr>
      </p:pic>
      <p:sp>
        <p:nvSpPr>
          <p:cNvPr id="7" name="TextBox 6">
            <a:extLst>
              <a:ext uri="{FF2B5EF4-FFF2-40B4-BE49-F238E27FC236}">
                <a16:creationId xmlns:a16="http://schemas.microsoft.com/office/drawing/2014/main" id="{8AB427E3-0551-4B8E-AB73-10A14FAB06EC}"/>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8" name="Graphic 7" descr="Paper">
            <a:extLst>
              <a:ext uri="{FF2B5EF4-FFF2-40B4-BE49-F238E27FC236}">
                <a16:creationId xmlns:a16="http://schemas.microsoft.com/office/drawing/2014/main" id="{573C4863-F687-403C-BE10-F93AD322AD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49A04869-B4D6-4C30-9D01-F383EF32B6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7" name="Audio 16">
            <a:hlinkClick r:id="" action="ppaction://media"/>
            <a:extLst>
              <a:ext uri="{FF2B5EF4-FFF2-40B4-BE49-F238E27FC236}">
                <a16:creationId xmlns:a16="http://schemas.microsoft.com/office/drawing/2014/main" id="{9BACFAE9-BC68-76E5-F40D-06276DD58C7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1570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743">
        <p159:morph option="byObject"/>
      </p:transition>
    </mc:Choice>
    <mc:Fallback xmlns="">
      <p:transition spd="slow" advTm="40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a:t>ACT Aspire Testing Process</a:t>
            </a:r>
          </a:p>
        </p:txBody>
      </p:sp>
      <p:sp>
        <p:nvSpPr>
          <p:cNvPr id="9" name="Text Placeholder 2">
            <a:extLst>
              <a:ext uri="{FF2B5EF4-FFF2-40B4-BE49-F238E27FC236}">
                <a16:creationId xmlns:a16="http://schemas.microsoft.com/office/drawing/2014/main" id="{75D9965C-1694-4149-802B-22F611890EC1}"/>
              </a:ext>
            </a:extLst>
          </p:cNvPr>
          <p:cNvSpPr txBox="1">
            <a:spLocks/>
          </p:cNvSpPr>
          <p:nvPr/>
        </p:nvSpPr>
        <p:spPr>
          <a:xfrm>
            <a:off x="1672378" y="1298992"/>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Student registration import</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733020" y="1786886"/>
            <a:ext cx="10227922"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Setup &gt; Import / Export Data &gt; Start / all tasks &gt; student registration  import</a:t>
            </a:r>
          </a:p>
        </p:txBody>
      </p:sp>
      <p:pic>
        <p:nvPicPr>
          <p:cNvPr id="11" name="Picture 10">
            <a:extLst>
              <a:ext uri="{FF2B5EF4-FFF2-40B4-BE49-F238E27FC236}">
                <a16:creationId xmlns:a16="http://schemas.microsoft.com/office/drawing/2014/main" id="{CC7EA502-656E-4037-8C68-CD55BC05C0DA}"/>
              </a:ext>
            </a:extLst>
          </p:cNvPr>
          <p:cNvPicPr>
            <a:picLocks noChangeAspect="1"/>
          </p:cNvPicPr>
          <p:nvPr/>
        </p:nvPicPr>
        <p:blipFill rotWithShape="1">
          <a:blip r:embed="rId5"/>
          <a:srcRect r="-269932"/>
          <a:stretch/>
        </p:blipFill>
        <p:spPr>
          <a:xfrm>
            <a:off x="5337201" y="3549798"/>
            <a:ext cx="5249202" cy="582535"/>
          </a:xfrm>
          <a:prstGeom prst="rect">
            <a:avLst/>
          </a:prstGeom>
          <a:solidFill>
            <a:srgbClr val="F0FDF1"/>
          </a:solidFill>
          <a:ln w="12700">
            <a:noFill/>
          </a:ln>
          <a:effectLst/>
        </p:spPr>
      </p:pic>
      <p:pic>
        <p:nvPicPr>
          <p:cNvPr id="13" name="Picture 12">
            <a:extLst>
              <a:ext uri="{FF2B5EF4-FFF2-40B4-BE49-F238E27FC236}">
                <a16:creationId xmlns:a16="http://schemas.microsoft.com/office/drawing/2014/main" id="{0F2DA197-46E4-4AED-945B-E2A02469CC77}"/>
              </a:ext>
            </a:extLst>
          </p:cNvPr>
          <p:cNvPicPr>
            <a:picLocks noChangeAspect="1"/>
          </p:cNvPicPr>
          <p:nvPr/>
        </p:nvPicPr>
        <p:blipFill rotWithShape="1">
          <a:blip r:embed="rId6"/>
          <a:srcRect t="8107" r="7136" b="21665"/>
          <a:stretch/>
        </p:blipFill>
        <p:spPr>
          <a:xfrm>
            <a:off x="8952270" y="5559008"/>
            <a:ext cx="1548581" cy="363047"/>
          </a:xfrm>
          <a:prstGeom prst="rect">
            <a:avLst/>
          </a:prstGeom>
          <a:ln w="12700">
            <a:noFill/>
          </a:ln>
          <a:effectLst/>
        </p:spPr>
      </p:pic>
      <p:grpSp>
        <p:nvGrpSpPr>
          <p:cNvPr id="4" name="Group 3">
            <a:extLst>
              <a:ext uri="{FF2B5EF4-FFF2-40B4-BE49-F238E27FC236}">
                <a16:creationId xmlns:a16="http://schemas.microsoft.com/office/drawing/2014/main" id="{420707B3-299B-473B-B22E-E3C0F31A6E63}"/>
              </a:ext>
            </a:extLst>
          </p:cNvPr>
          <p:cNvGrpSpPr/>
          <p:nvPr/>
        </p:nvGrpSpPr>
        <p:grpSpPr>
          <a:xfrm>
            <a:off x="1587447" y="2289819"/>
            <a:ext cx="8998956" cy="3727151"/>
            <a:chOff x="1587447" y="2289819"/>
            <a:chExt cx="8998956" cy="3727151"/>
          </a:xfrm>
        </p:grpSpPr>
        <p:pic>
          <p:nvPicPr>
            <p:cNvPr id="16" name="Picture 15">
              <a:extLst>
                <a:ext uri="{FF2B5EF4-FFF2-40B4-BE49-F238E27FC236}">
                  <a16:creationId xmlns:a16="http://schemas.microsoft.com/office/drawing/2014/main" id="{F7EEE5AF-8B7B-4BCA-A450-26B1114E3801}"/>
                </a:ext>
              </a:extLst>
            </p:cNvPr>
            <p:cNvPicPr>
              <a:picLocks noChangeAspect="1"/>
            </p:cNvPicPr>
            <p:nvPr/>
          </p:nvPicPr>
          <p:blipFill>
            <a:blip r:embed="rId7"/>
            <a:stretch>
              <a:fillRect/>
            </a:stretch>
          </p:blipFill>
          <p:spPr>
            <a:xfrm>
              <a:off x="1587447" y="2289819"/>
              <a:ext cx="8998956" cy="3727151"/>
            </a:xfrm>
            <a:prstGeom prst="rect">
              <a:avLst/>
            </a:prstGeom>
            <a:ln w="12700">
              <a:solidFill>
                <a:schemeClr val="bg1">
                  <a:lumMod val="75000"/>
                </a:schemeClr>
              </a:solidFill>
            </a:ln>
            <a:effectLst>
              <a:outerShdw blurRad="50800" dist="38100" dir="2700000" algn="tl" rotWithShape="0">
                <a:schemeClr val="bg1">
                  <a:lumMod val="75000"/>
                  <a:alpha val="40000"/>
                </a:schemeClr>
              </a:outerShdw>
            </a:effectLst>
          </p:spPr>
        </p:pic>
        <p:pic>
          <p:nvPicPr>
            <p:cNvPr id="3" name="Picture 2">
              <a:extLst>
                <a:ext uri="{FF2B5EF4-FFF2-40B4-BE49-F238E27FC236}">
                  <a16:creationId xmlns:a16="http://schemas.microsoft.com/office/drawing/2014/main" id="{B0AD50EA-83F4-4DFD-86C7-47A256577E83}"/>
                </a:ext>
              </a:extLst>
            </p:cNvPr>
            <p:cNvPicPr>
              <a:picLocks noChangeAspect="1"/>
            </p:cNvPicPr>
            <p:nvPr/>
          </p:nvPicPr>
          <p:blipFill>
            <a:blip r:embed="rId8"/>
            <a:stretch>
              <a:fillRect/>
            </a:stretch>
          </p:blipFill>
          <p:spPr>
            <a:xfrm>
              <a:off x="8479291" y="5270339"/>
              <a:ext cx="1895475" cy="209550"/>
            </a:xfrm>
            <a:prstGeom prst="rect">
              <a:avLst/>
            </a:prstGeom>
          </p:spPr>
        </p:pic>
      </p:grpSp>
      <p:sp>
        <p:nvSpPr>
          <p:cNvPr id="12" name="TextBox 11">
            <a:extLst>
              <a:ext uri="{FF2B5EF4-FFF2-40B4-BE49-F238E27FC236}">
                <a16:creationId xmlns:a16="http://schemas.microsoft.com/office/drawing/2014/main" id="{EBF79FB2-3B87-41FE-802E-E3C2DC0EE59F}"/>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2</a:t>
            </a:r>
          </a:p>
        </p:txBody>
      </p:sp>
      <p:pic>
        <p:nvPicPr>
          <p:cNvPr id="14" name="Graphic 13" descr="Paper">
            <a:extLst>
              <a:ext uri="{FF2B5EF4-FFF2-40B4-BE49-F238E27FC236}">
                <a16:creationId xmlns:a16="http://schemas.microsoft.com/office/drawing/2014/main" id="{231C7A22-D823-48B2-9AB8-16864CFF4E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2349A912-94EF-4385-9EC6-60ED2047286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7" name="Audio 6">
            <a:hlinkClick r:id="" action="ppaction://media"/>
            <a:extLst>
              <a:ext uri="{FF2B5EF4-FFF2-40B4-BE49-F238E27FC236}">
                <a16:creationId xmlns:a16="http://schemas.microsoft.com/office/drawing/2014/main" id="{8522115D-70ED-1B9E-7AE4-1CD198FEDBD7}"/>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384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042">
        <p159:morph option="byObject"/>
      </p:transition>
    </mc:Choice>
    <mc:Fallback xmlns="">
      <p:transition spd="slow" advTm="32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Personal needs profile</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4181411690"/>
              </p:ext>
            </p:extLst>
          </p:nvPr>
        </p:nvGraphicFramePr>
        <p:xfrm>
          <a:off x="1175429" y="1832614"/>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9" name="TextBox 18">
            <a:extLst>
              <a:ext uri="{FF2B5EF4-FFF2-40B4-BE49-F238E27FC236}">
                <a16:creationId xmlns:a16="http://schemas.microsoft.com/office/drawing/2014/main" id="{73E6FF4E-0528-4C1D-B1FF-5502A83DF074}"/>
              </a:ext>
            </a:extLst>
          </p:cNvPr>
          <p:cNvSpPr txBox="1"/>
          <p:nvPr/>
        </p:nvSpPr>
        <p:spPr>
          <a:xfrm>
            <a:off x="5070835" y="1904723"/>
            <a:ext cx="327026"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3</a:t>
            </a:r>
          </a:p>
        </p:txBody>
      </p:sp>
      <p:sp>
        <p:nvSpPr>
          <p:cNvPr id="15" name="TextBox 14">
            <a:extLst>
              <a:ext uri="{FF2B5EF4-FFF2-40B4-BE49-F238E27FC236}">
                <a16:creationId xmlns:a16="http://schemas.microsoft.com/office/drawing/2014/main" id="{14F9FEC7-5BE0-4E99-B0F0-E27D4B8BAED9}"/>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3</a:t>
            </a:r>
          </a:p>
        </p:txBody>
      </p:sp>
      <p:pic>
        <p:nvPicPr>
          <p:cNvPr id="20" name="Audio 19">
            <a:hlinkClick r:id="" action="ppaction://media"/>
            <a:extLst>
              <a:ext uri="{FF2B5EF4-FFF2-40B4-BE49-F238E27FC236}">
                <a16:creationId xmlns:a16="http://schemas.microsoft.com/office/drawing/2014/main" id="{1E37F136-DB8B-70A2-43FE-8BDE97ECC42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5046237"/>
      </p:ext>
    </p:extLst>
  </p:cSld>
  <p:clrMapOvr>
    <a:masterClrMapping/>
  </p:clrMapOvr>
  <mc:AlternateContent xmlns:mc="http://schemas.openxmlformats.org/markup-compatibility/2006" xmlns:p14="http://schemas.microsoft.com/office/powerpoint/2010/main">
    <mc:Choice Requires="p14">
      <p:transition spd="slow" p14:dur="2000" advTm="54017"/>
    </mc:Choice>
    <mc:Fallback xmlns="">
      <p:transition spd="slow" advTm="5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students</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Personal needs profile – manual entry</a:t>
            </a:r>
          </a:p>
        </p:txBody>
      </p:sp>
      <p:pic>
        <p:nvPicPr>
          <p:cNvPr id="73" name="Content Placeholder 8">
            <a:extLst>
              <a:ext uri="{FF2B5EF4-FFF2-40B4-BE49-F238E27FC236}">
                <a16:creationId xmlns:a16="http://schemas.microsoft.com/office/drawing/2014/main" id="{12B45221-C0AD-4E02-96B6-D6D879647D56}"/>
              </a:ext>
            </a:extLst>
          </p:cNvPr>
          <p:cNvPicPr>
            <a:picLocks noChangeAspect="1"/>
          </p:cNvPicPr>
          <p:nvPr/>
        </p:nvPicPr>
        <p:blipFill>
          <a:blip r:embed="rId5"/>
          <a:stretch>
            <a:fillRect/>
          </a:stretch>
        </p:blipFill>
        <p:spPr>
          <a:xfrm>
            <a:off x="1028717" y="2258755"/>
            <a:ext cx="1890071" cy="376196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4" name="Rectangle 73">
            <a:extLst>
              <a:ext uri="{FF2B5EF4-FFF2-40B4-BE49-F238E27FC236}">
                <a16:creationId xmlns:a16="http://schemas.microsoft.com/office/drawing/2014/main" id="{1E5DD307-2E55-4719-86EF-B6F8A5637740}"/>
              </a:ext>
            </a:extLst>
          </p:cNvPr>
          <p:cNvSpPr/>
          <p:nvPr/>
        </p:nvSpPr>
        <p:spPr>
          <a:xfrm>
            <a:off x="1131552" y="4116717"/>
            <a:ext cx="1658355" cy="243122"/>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descr="Cursor">
            <a:extLst>
              <a:ext uri="{FF2B5EF4-FFF2-40B4-BE49-F238E27FC236}">
                <a16:creationId xmlns:a16="http://schemas.microsoft.com/office/drawing/2014/main" id="{4D0CE6CB-C953-4138-8537-468A4722C1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00641" y="4131465"/>
            <a:ext cx="378533" cy="378533"/>
          </a:xfrm>
          <a:prstGeom prst="rect">
            <a:avLst/>
          </a:prstGeom>
        </p:spPr>
      </p:pic>
      <p:sp>
        <p:nvSpPr>
          <p:cNvPr id="9" name="TextBox 8">
            <a:extLst>
              <a:ext uri="{FF2B5EF4-FFF2-40B4-BE49-F238E27FC236}">
                <a16:creationId xmlns:a16="http://schemas.microsoft.com/office/drawing/2014/main" id="{87A5BF9B-1548-4647-BFAE-C03194E7A2B1}"/>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3</a:t>
            </a:r>
          </a:p>
        </p:txBody>
      </p:sp>
      <p:pic>
        <p:nvPicPr>
          <p:cNvPr id="10" name="Graphic 9" descr="Paper">
            <a:extLst>
              <a:ext uri="{FF2B5EF4-FFF2-40B4-BE49-F238E27FC236}">
                <a16:creationId xmlns:a16="http://schemas.microsoft.com/office/drawing/2014/main" id="{780A27D0-A72B-4820-8196-967E9F5CC98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A3B51057-4683-42E7-A11B-A43AD60094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4" name="Audio 3">
            <a:hlinkClick r:id="" action="ppaction://media"/>
            <a:extLst>
              <a:ext uri="{FF2B5EF4-FFF2-40B4-BE49-F238E27FC236}">
                <a16:creationId xmlns:a16="http://schemas.microsoft.com/office/drawing/2014/main" id="{02150E5E-48BB-B450-07B3-B1D8E9E8E57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49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318">
        <p159:morph option="byWord"/>
      </p:transition>
    </mc:Choice>
    <mc:Fallback xmlns="">
      <p:transition spd="slow" advTm="12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76"/>
                                        </p:tgtEl>
                                        <p:attrNameLst>
                                          <p:attrName>style.visibility</p:attrName>
                                        </p:attrNameLst>
                                      </p:cBhvr>
                                      <p:to>
                                        <p:strVal val="visible"/>
                                      </p:to>
                                    </p:set>
                                  </p:childTnLst>
                                </p:cTn>
                              </p:par>
                            </p:childTnLst>
                          </p:cTn>
                        </p:par>
                        <p:par>
                          <p:cTn id="10" fill="hold">
                            <p:stCondLst>
                              <p:cond delay="1"/>
                            </p:stCondLst>
                            <p:childTnLst>
                              <p:par>
                                <p:cTn id="11" presetID="10"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7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792253-8B8B-1CEA-407E-DD0C5E8E33CE}"/>
              </a:ext>
            </a:extLst>
          </p:cNvPr>
          <p:cNvPicPr>
            <a:picLocks noChangeAspect="1"/>
          </p:cNvPicPr>
          <p:nvPr/>
        </p:nvPicPr>
        <p:blipFill>
          <a:blip r:embed="rId5"/>
          <a:stretch>
            <a:fillRect/>
          </a:stretch>
        </p:blipFill>
        <p:spPr>
          <a:xfrm>
            <a:off x="2834356" y="2386439"/>
            <a:ext cx="5468816" cy="3575764"/>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students</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Personal needs profile – manual entry</a:t>
            </a:r>
          </a:p>
        </p:txBody>
      </p:sp>
      <p:sp>
        <p:nvSpPr>
          <p:cNvPr id="74" name="Rectangle 73">
            <a:extLst>
              <a:ext uri="{FF2B5EF4-FFF2-40B4-BE49-F238E27FC236}">
                <a16:creationId xmlns:a16="http://schemas.microsoft.com/office/drawing/2014/main" id="{1E5DD307-2E55-4719-86EF-B6F8A5637740}"/>
              </a:ext>
            </a:extLst>
          </p:cNvPr>
          <p:cNvSpPr/>
          <p:nvPr/>
        </p:nvSpPr>
        <p:spPr>
          <a:xfrm>
            <a:off x="2912931" y="5055475"/>
            <a:ext cx="273776" cy="906727"/>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descr="Cursor">
            <a:extLst>
              <a:ext uri="{FF2B5EF4-FFF2-40B4-BE49-F238E27FC236}">
                <a16:creationId xmlns:a16="http://schemas.microsoft.com/office/drawing/2014/main" id="{4D0CE6CB-C953-4138-8537-468A4722C1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6015" y="5130305"/>
            <a:ext cx="378533" cy="378533"/>
          </a:xfrm>
          <a:prstGeom prst="rect">
            <a:avLst/>
          </a:prstGeom>
        </p:spPr>
      </p:pic>
      <p:sp>
        <p:nvSpPr>
          <p:cNvPr id="11" name="TextBox 10">
            <a:extLst>
              <a:ext uri="{FF2B5EF4-FFF2-40B4-BE49-F238E27FC236}">
                <a16:creationId xmlns:a16="http://schemas.microsoft.com/office/drawing/2014/main" id="{82562F2D-9A90-4E8C-ACD7-88213F73FA0C}"/>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3</a:t>
            </a:r>
          </a:p>
        </p:txBody>
      </p:sp>
      <p:pic>
        <p:nvPicPr>
          <p:cNvPr id="12" name="Graphic 11" descr="Paper">
            <a:extLst>
              <a:ext uri="{FF2B5EF4-FFF2-40B4-BE49-F238E27FC236}">
                <a16:creationId xmlns:a16="http://schemas.microsoft.com/office/drawing/2014/main" id="{061B7998-660C-4453-B0FD-8A89908446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72751E5A-1100-4AA8-A7C1-C714628515D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10" name="Audio 9">
            <a:hlinkClick r:id="" action="ppaction://media"/>
            <a:extLst>
              <a:ext uri="{FF2B5EF4-FFF2-40B4-BE49-F238E27FC236}">
                <a16:creationId xmlns:a16="http://schemas.microsoft.com/office/drawing/2014/main" id="{0095608B-8AD3-CCAB-ECC4-8E4B67011D2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02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656">
        <p159:morph option="byObject"/>
      </p:transition>
    </mc:Choice>
    <mc:Fallback xmlns="">
      <p:transition spd="slow" advTm="8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33A1BF-B610-95E8-883F-EBD1FB19B744}"/>
              </a:ext>
            </a:extLst>
          </p:cNvPr>
          <p:cNvPicPr>
            <a:picLocks noChangeAspect="1"/>
          </p:cNvPicPr>
          <p:nvPr/>
        </p:nvPicPr>
        <p:blipFill>
          <a:blip r:embed="rId5"/>
          <a:stretch>
            <a:fillRect/>
          </a:stretch>
        </p:blipFill>
        <p:spPr>
          <a:xfrm>
            <a:off x="1097188" y="2197253"/>
            <a:ext cx="9428571" cy="3933333"/>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dirty="0"/>
              <a:t>Registrations and PNP</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Personal needs profile – manual entry</a:t>
            </a:r>
          </a:p>
        </p:txBody>
      </p:sp>
      <p:sp>
        <p:nvSpPr>
          <p:cNvPr id="9" name="TextBox 8">
            <a:extLst>
              <a:ext uri="{FF2B5EF4-FFF2-40B4-BE49-F238E27FC236}">
                <a16:creationId xmlns:a16="http://schemas.microsoft.com/office/drawing/2014/main" id="{CD16B6A9-F23B-45F6-93A4-024051E0BD2A}"/>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3</a:t>
            </a:r>
          </a:p>
        </p:txBody>
      </p:sp>
      <p:pic>
        <p:nvPicPr>
          <p:cNvPr id="10" name="Graphic 9" descr="Paper">
            <a:extLst>
              <a:ext uri="{FF2B5EF4-FFF2-40B4-BE49-F238E27FC236}">
                <a16:creationId xmlns:a16="http://schemas.microsoft.com/office/drawing/2014/main" id="{FE81F05E-1EAD-4154-AF4C-6BB37BBCAE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816F0552-8D77-4AE2-B5D8-7A5107888D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9" name="Graphic 18" descr="Cursor">
            <a:extLst>
              <a:ext uri="{FF2B5EF4-FFF2-40B4-BE49-F238E27FC236}">
                <a16:creationId xmlns:a16="http://schemas.microsoft.com/office/drawing/2014/main" id="{6964407B-DD17-46AD-9ACA-BC9021196F8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7108" y="3379803"/>
            <a:ext cx="446109" cy="446109"/>
          </a:xfrm>
          <a:prstGeom prst="rect">
            <a:avLst/>
          </a:prstGeom>
        </p:spPr>
      </p:pic>
      <p:pic>
        <p:nvPicPr>
          <p:cNvPr id="4" name="Audio 3">
            <a:hlinkClick r:id="" action="ppaction://media"/>
            <a:extLst>
              <a:ext uri="{FF2B5EF4-FFF2-40B4-BE49-F238E27FC236}">
                <a16:creationId xmlns:a16="http://schemas.microsoft.com/office/drawing/2014/main" id="{D8151808-AB69-215A-0C60-8A758FCD6A1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9856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57">
        <p159:morph option="byWord"/>
      </p:transition>
    </mc:Choice>
    <mc:Fallback xmlns="">
      <p:transition spd="slow" advTm="11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Personal needs profile – manual entry</a:t>
            </a:r>
          </a:p>
        </p:txBody>
      </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dirty="0"/>
              <a:t>Registrations and PNP</a:t>
            </a:r>
          </a:p>
        </p:txBody>
      </p:sp>
      <p:sp>
        <p:nvSpPr>
          <p:cNvPr id="11" name="TextBox 10">
            <a:extLst>
              <a:ext uri="{FF2B5EF4-FFF2-40B4-BE49-F238E27FC236}">
                <a16:creationId xmlns:a16="http://schemas.microsoft.com/office/drawing/2014/main" id="{CD150E77-7D58-4D8E-B027-89A3BDC4D464}"/>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3</a:t>
            </a:r>
          </a:p>
        </p:txBody>
      </p:sp>
      <p:pic>
        <p:nvPicPr>
          <p:cNvPr id="15" name="Graphic 14" descr="Paper">
            <a:extLst>
              <a:ext uri="{FF2B5EF4-FFF2-40B4-BE49-F238E27FC236}">
                <a16:creationId xmlns:a16="http://schemas.microsoft.com/office/drawing/2014/main" id="{36D78F54-8C8A-4090-9CED-150DBB9E7A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6" name="Graphic 15" descr="Internet">
            <a:extLst>
              <a:ext uri="{FF2B5EF4-FFF2-40B4-BE49-F238E27FC236}">
                <a16:creationId xmlns:a16="http://schemas.microsoft.com/office/drawing/2014/main" id="{F09D956F-84F2-43CC-BCD6-A950731CA8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sp>
        <p:nvSpPr>
          <p:cNvPr id="17" name="Text Placeholder 12">
            <a:extLst>
              <a:ext uri="{FF2B5EF4-FFF2-40B4-BE49-F238E27FC236}">
                <a16:creationId xmlns:a16="http://schemas.microsoft.com/office/drawing/2014/main" id="{C4BB0A47-EB1F-445B-BBA1-62A9B7555351}"/>
              </a:ext>
            </a:extLst>
          </p:cNvPr>
          <p:cNvSpPr txBox="1">
            <a:spLocks/>
          </p:cNvSpPr>
          <p:nvPr/>
        </p:nvSpPr>
        <p:spPr>
          <a:xfrm>
            <a:off x="1733020" y="1786886"/>
            <a:ext cx="8792739"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Registrations and PNP</a:t>
            </a:r>
            <a:endParaRPr lang="en-US" dirty="0"/>
          </a:p>
        </p:txBody>
      </p:sp>
      <p:pic>
        <p:nvPicPr>
          <p:cNvPr id="5" name="Picture 4">
            <a:extLst>
              <a:ext uri="{FF2B5EF4-FFF2-40B4-BE49-F238E27FC236}">
                <a16:creationId xmlns:a16="http://schemas.microsoft.com/office/drawing/2014/main" id="{FFC254F0-B92A-8F6E-F0F8-EAB1918A6419}"/>
              </a:ext>
            </a:extLst>
          </p:cNvPr>
          <p:cNvPicPr>
            <a:picLocks noChangeAspect="1"/>
          </p:cNvPicPr>
          <p:nvPr/>
        </p:nvPicPr>
        <p:blipFill>
          <a:blip r:embed="rId9"/>
          <a:stretch>
            <a:fillRect/>
          </a:stretch>
        </p:blipFill>
        <p:spPr>
          <a:xfrm>
            <a:off x="0" y="2298784"/>
            <a:ext cx="5842393" cy="3021928"/>
          </a:xfrm>
          <a:prstGeom prst="rect">
            <a:avLst/>
          </a:prstGeom>
        </p:spPr>
      </p:pic>
      <p:pic>
        <p:nvPicPr>
          <p:cNvPr id="7" name="Picture 6">
            <a:extLst>
              <a:ext uri="{FF2B5EF4-FFF2-40B4-BE49-F238E27FC236}">
                <a16:creationId xmlns:a16="http://schemas.microsoft.com/office/drawing/2014/main" id="{FF1F200F-9C0F-7778-A7CE-7B4ADE73F5F1}"/>
              </a:ext>
            </a:extLst>
          </p:cNvPr>
          <p:cNvPicPr>
            <a:picLocks noChangeAspect="1"/>
          </p:cNvPicPr>
          <p:nvPr/>
        </p:nvPicPr>
        <p:blipFill>
          <a:blip r:embed="rId10"/>
          <a:stretch>
            <a:fillRect/>
          </a:stretch>
        </p:blipFill>
        <p:spPr>
          <a:xfrm>
            <a:off x="5983845" y="2661819"/>
            <a:ext cx="6208155" cy="2903815"/>
          </a:xfrm>
          <a:prstGeom prst="rect">
            <a:avLst/>
          </a:prstGeom>
        </p:spPr>
      </p:pic>
      <p:pic>
        <p:nvPicPr>
          <p:cNvPr id="6" name="Audio 5">
            <a:hlinkClick r:id="" action="ppaction://media"/>
            <a:extLst>
              <a:ext uri="{FF2B5EF4-FFF2-40B4-BE49-F238E27FC236}">
                <a16:creationId xmlns:a16="http://schemas.microsoft.com/office/drawing/2014/main" id="{51D3A759-E2B0-1E7C-CF54-EF96B7A9DCA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495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142">
        <p159:morph option="byWord"/>
      </p:transition>
    </mc:Choice>
    <mc:Fallback xmlns="">
      <p:transition spd="slow" advTm="22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422342" cy="468312"/>
          </a:xfrm>
        </p:spPr>
        <p:txBody>
          <a:bodyPr/>
          <a:lstStyle/>
          <a:p>
            <a:r>
              <a:rPr lang="en-US" dirty="0"/>
              <a:t>Delivery Date – Paper Testing Only</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4085445626"/>
              </p:ext>
            </p:extLst>
          </p:nvPr>
        </p:nvGraphicFramePr>
        <p:xfrm>
          <a:off x="1175429" y="1854149"/>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896345"/>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01145"/>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24580"/>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41973"/>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47408"/>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65305"/>
            <a:ext cx="2123440" cy="369332"/>
          </a:xfrm>
          <a:prstGeom prst="rect">
            <a:avLst/>
          </a:prstGeom>
          <a:noFill/>
        </p:spPr>
        <p:txBody>
          <a:bodyPr wrap="square" rtlCol="0">
            <a:spAutoFit/>
          </a:bodyPr>
          <a:lstStyle/>
          <a:p>
            <a:r>
              <a:rPr lang="en-US">
                <a:solidFill>
                  <a:srgbClr val="042E60"/>
                </a:solidFill>
              </a:rPr>
              <a:t>Online</a:t>
            </a:r>
          </a:p>
        </p:txBody>
      </p:sp>
      <p:pic>
        <p:nvPicPr>
          <p:cNvPr id="11" name="Picture 10"/>
          <p:cNvPicPr>
            <a:picLocks noChangeAspect="1"/>
          </p:cNvPicPr>
          <p:nvPr/>
        </p:nvPicPr>
        <p:blipFill>
          <a:blip r:embed="rId10"/>
          <a:stretch>
            <a:fillRect/>
          </a:stretch>
        </p:blipFill>
        <p:spPr>
          <a:xfrm>
            <a:off x="303891" y="6162727"/>
            <a:ext cx="1743075" cy="523875"/>
          </a:xfrm>
          <a:prstGeom prst="rect">
            <a:avLst/>
          </a:prstGeom>
        </p:spPr>
      </p:pic>
      <p:sp>
        <p:nvSpPr>
          <p:cNvPr id="27" name="TextBox 26">
            <a:extLst>
              <a:ext uri="{FF2B5EF4-FFF2-40B4-BE49-F238E27FC236}">
                <a16:creationId xmlns:a16="http://schemas.microsoft.com/office/drawing/2014/main" id="{92776B6A-9268-4AAC-A20A-03395AB5133B}"/>
              </a:ext>
            </a:extLst>
          </p:cNvPr>
          <p:cNvSpPr txBox="1"/>
          <p:nvPr/>
        </p:nvSpPr>
        <p:spPr>
          <a:xfrm>
            <a:off x="7079350" y="1923501"/>
            <a:ext cx="327026"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4</a:t>
            </a:r>
            <a:endParaRPr lang="en-US" dirty="0"/>
          </a:p>
        </p:txBody>
      </p:sp>
      <p:sp>
        <p:nvSpPr>
          <p:cNvPr id="16" name="TextBox 15">
            <a:extLst>
              <a:ext uri="{FF2B5EF4-FFF2-40B4-BE49-F238E27FC236}">
                <a16:creationId xmlns:a16="http://schemas.microsoft.com/office/drawing/2014/main" id="{70C24AFF-A69D-454D-B9FB-B1748DDEA17F}"/>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4</a:t>
            </a:r>
          </a:p>
        </p:txBody>
      </p:sp>
      <p:pic>
        <p:nvPicPr>
          <p:cNvPr id="15" name="Audio 14">
            <a:hlinkClick r:id="" action="ppaction://media"/>
            <a:extLst>
              <a:ext uri="{FF2B5EF4-FFF2-40B4-BE49-F238E27FC236}">
                <a16:creationId xmlns:a16="http://schemas.microsoft.com/office/drawing/2014/main" id="{E103C660-BC85-3BEB-BA18-C030A7B2AAC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6141629"/>
      </p:ext>
    </p:extLst>
  </p:cSld>
  <p:clrMapOvr>
    <a:masterClrMapping/>
  </p:clrMapOvr>
  <mc:AlternateContent xmlns:mc="http://schemas.openxmlformats.org/markup-compatibility/2006" xmlns:p14="http://schemas.microsoft.com/office/powerpoint/2010/main">
    <mc:Choice Requires="p14">
      <p:transition spd="slow" p14:dur="2000" advTm="17314"/>
    </mc:Choice>
    <mc:Fallback xmlns="">
      <p:transition spd="slow" advTm="1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a:xfrm>
            <a:off x="629476" y="266805"/>
            <a:ext cx="10724322" cy="721178"/>
          </a:xfrm>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dirty="0"/>
              <a:t>Set up Groups/Classes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1360524733"/>
              </p:ext>
            </p:extLst>
          </p:nvPr>
        </p:nvGraphicFramePr>
        <p:xfrm>
          <a:off x="1175429" y="1855927"/>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0071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0551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2895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4634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5178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69678"/>
            <a:ext cx="2123440" cy="369332"/>
          </a:xfrm>
          <a:prstGeom prst="rect">
            <a:avLst/>
          </a:prstGeom>
          <a:noFill/>
        </p:spPr>
        <p:txBody>
          <a:bodyPr wrap="square" rtlCol="0">
            <a:spAutoFit/>
          </a:bodyPr>
          <a:lstStyle/>
          <a:p>
            <a:r>
              <a:rPr lang="en-US">
                <a:solidFill>
                  <a:srgbClr val="042E60"/>
                </a:solidFill>
              </a:rPr>
              <a:t>Online</a:t>
            </a:r>
          </a:p>
        </p:txBody>
      </p:sp>
      <p:pic>
        <p:nvPicPr>
          <p:cNvPr id="11" name="Picture 10"/>
          <p:cNvPicPr>
            <a:picLocks noChangeAspect="1"/>
          </p:cNvPicPr>
          <p:nvPr/>
        </p:nvPicPr>
        <p:blipFill>
          <a:blip r:embed="rId10"/>
          <a:stretch>
            <a:fillRect/>
          </a:stretch>
        </p:blipFill>
        <p:spPr>
          <a:xfrm>
            <a:off x="77823" y="6217547"/>
            <a:ext cx="1743075" cy="523875"/>
          </a:xfrm>
          <a:prstGeom prst="rect">
            <a:avLst/>
          </a:prstGeom>
        </p:spPr>
      </p:pic>
      <p:sp>
        <p:nvSpPr>
          <p:cNvPr id="27" name="TextBox 26">
            <a:extLst>
              <a:ext uri="{FF2B5EF4-FFF2-40B4-BE49-F238E27FC236}">
                <a16:creationId xmlns:a16="http://schemas.microsoft.com/office/drawing/2014/main" id="{92776B6A-9268-4AAC-A20A-03395AB5133B}"/>
              </a:ext>
            </a:extLst>
          </p:cNvPr>
          <p:cNvSpPr txBox="1"/>
          <p:nvPr/>
        </p:nvSpPr>
        <p:spPr>
          <a:xfrm>
            <a:off x="9080966" y="1857098"/>
            <a:ext cx="327026"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b="1" dirty="0"/>
          </a:p>
        </p:txBody>
      </p:sp>
      <p:sp>
        <p:nvSpPr>
          <p:cNvPr id="15" name="TextBox 14">
            <a:extLst>
              <a:ext uri="{FF2B5EF4-FFF2-40B4-BE49-F238E27FC236}">
                <a16:creationId xmlns:a16="http://schemas.microsoft.com/office/drawing/2014/main" id="{BCCEA45E-1E97-47DB-9008-74A6156EF7E1}"/>
              </a:ext>
            </a:extLst>
          </p:cNvPr>
          <p:cNvSpPr txBox="1"/>
          <p:nvPr/>
        </p:nvSpPr>
        <p:spPr>
          <a:xfrm>
            <a:off x="9189450" y="1935338"/>
            <a:ext cx="110058" cy="164195"/>
          </a:xfrm>
          <a:custGeom>
            <a:avLst/>
            <a:gdLst/>
            <a:ahLst/>
            <a:cxnLst/>
            <a:rect l="l" t="t" r="r" b="b"/>
            <a:pathLst>
              <a:path w="110058" h="164195">
                <a:moveTo>
                  <a:pt x="19869" y="0"/>
                </a:moveTo>
                <a:lnTo>
                  <a:pt x="102803" y="0"/>
                </a:lnTo>
                <a:lnTo>
                  <a:pt x="102803" y="29356"/>
                </a:lnTo>
                <a:lnTo>
                  <a:pt x="43644" y="29356"/>
                </a:lnTo>
                <a:lnTo>
                  <a:pt x="38733" y="57150"/>
                </a:lnTo>
                <a:cubicBezTo>
                  <a:pt x="45727" y="53653"/>
                  <a:pt x="52871" y="51904"/>
                  <a:pt x="60164" y="51904"/>
                </a:cubicBezTo>
                <a:cubicBezTo>
                  <a:pt x="74079" y="51904"/>
                  <a:pt x="85874" y="56964"/>
                  <a:pt x="95548" y="67084"/>
                </a:cubicBezTo>
                <a:cubicBezTo>
                  <a:pt x="105222" y="77205"/>
                  <a:pt x="110058" y="90339"/>
                  <a:pt x="110058" y="106486"/>
                </a:cubicBezTo>
                <a:cubicBezTo>
                  <a:pt x="110058" y="119955"/>
                  <a:pt x="106152" y="131973"/>
                  <a:pt x="98338" y="142540"/>
                </a:cubicBezTo>
                <a:cubicBezTo>
                  <a:pt x="87697" y="156976"/>
                  <a:pt x="72926" y="164195"/>
                  <a:pt x="54025" y="164195"/>
                </a:cubicBezTo>
                <a:cubicBezTo>
                  <a:pt x="38919" y="164195"/>
                  <a:pt x="26603" y="160139"/>
                  <a:pt x="17078" y="152028"/>
                </a:cubicBezTo>
                <a:cubicBezTo>
                  <a:pt x="7553" y="143917"/>
                  <a:pt x="1860" y="133015"/>
                  <a:pt x="0" y="119323"/>
                </a:cubicBezTo>
                <a:lnTo>
                  <a:pt x="31254" y="116086"/>
                </a:lnTo>
                <a:cubicBezTo>
                  <a:pt x="32147" y="123155"/>
                  <a:pt x="34789" y="128755"/>
                  <a:pt x="39179" y="132885"/>
                </a:cubicBezTo>
                <a:cubicBezTo>
                  <a:pt x="43569" y="137015"/>
                  <a:pt x="48630" y="139080"/>
                  <a:pt x="54359" y="139080"/>
                </a:cubicBezTo>
                <a:cubicBezTo>
                  <a:pt x="60908" y="139080"/>
                  <a:pt x="66452" y="136420"/>
                  <a:pt x="70991" y="131099"/>
                </a:cubicBezTo>
                <a:cubicBezTo>
                  <a:pt x="75530" y="125778"/>
                  <a:pt x="77800" y="117760"/>
                  <a:pt x="77800" y="107045"/>
                </a:cubicBezTo>
                <a:cubicBezTo>
                  <a:pt x="77800" y="96999"/>
                  <a:pt x="75549" y="89464"/>
                  <a:pt x="71047" y="84441"/>
                </a:cubicBezTo>
                <a:cubicBezTo>
                  <a:pt x="66545" y="79418"/>
                  <a:pt x="60685" y="76907"/>
                  <a:pt x="53467" y="76907"/>
                </a:cubicBezTo>
                <a:cubicBezTo>
                  <a:pt x="44462" y="76907"/>
                  <a:pt x="36388" y="80888"/>
                  <a:pt x="29245" y="88850"/>
                </a:cubicBezTo>
                <a:lnTo>
                  <a:pt x="3795" y="85167"/>
                </a:lnTo>
                <a:lnTo>
                  <a:pt x="1986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17" name="TextBox 16">
            <a:extLst>
              <a:ext uri="{FF2B5EF4-FFF2-40B4-BE49-F238E27FC236}">
                <a16:creationId xmlns:a16="http://schemas.microsoft.com/office/drawing/2014/main" id="{2C67038F-8804-4212-B105-DCAC1CAB54C7}"/>
              </a:ext>
            </a:extLst>
          </p:cNvPr>
          <p:cNvSpPr txBox="1"/>
          <p:nvPr/>
        </p:nvSpPr>
        <p:spPr>
          <a:xfrm>
            <a:off x="949361" y="1061873"/>
            <a:ext cx="630439" cy="830997"/>
          </a:xfrm>
          <a:prstGeom prst="rect">
            <a:avLst/>
          </a:prstGeom>
          <a:noFill/>
        </p:spPr>
        <p:txBody>
          <a:bodyPr wrap="square" rtlCol="0">
            <a:spAutoFit/>
          </a:bodyPr>
          <a:lstStyle/>
          <a:p>
            <a:r>
              <a:rPr lang="en-US" sz="4800" b="1" dirty="0">
                <a:solidFill>
                  <a:schemeClr val="bg1"/>
                </a:solidFill>
              </a:rPr>
              <a:t>5</a:t>
            </a:r>
          </a:p>
        </p:txBody>
      </p:sp>
      <p:pic>
        <p:nvPicPr>
          <p:cNvPr id="13" name="Audio 12">
            <a:hlinkClick r:id="" action="ppaction://media"/>
            <a:extLst>
              <a:ext uri="{FF2B5EF4-FFF2-40B4-BE49-F238E27FC236}">
                <a16:creationId xmlns:a16="http://schemas.microsoft.com/office/drawing/2014/main" id="{00FAD1B0-3DB5-19D2-5414-5FC7196C367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9653034"/>
      </p:ext>
    </p:extLst>
  </p:cSld>
  <p:clrMapOvr>
    <a:masterClrMapping/>
  </p:clrMapOvr>
  <mc:AlternateContent xmlns:mc="http://schemas.openxmlformats.org/markup-compatibility/2006" xmlns:p14="http://schemas.microsoft.com/office/powerpoint/2010/main">
    <mc:Choice Requires="p14">
      <p:transition spd="slow" p14:dur="2000" advTm="25972"/>
    </mc:Choice>
    <mc:Fallback xmlns="">
      <p:transition spd="slow" advTm="2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groups / classes</a:t>
            </a:r>
          </a:p>
        </p:txBody>
      </p:sp>
      <p:pic>
        <p:nvPicPr>
          <p:cNvPr id="73" name="Content Placeholder 8">
            <a:extLst>
              <a:ext uri="{FF2B5EF4-FFF2-40B4-BE49-F238E27FC236}">
                <a16:creationId xmlns:a16="http://schemas.microsoft.com/office/drawing/2014/main" id="{12B45221-C0AD-4E02-96B6-D6D879647D56}"/>
              </a:ext>
            </a:extLst>
          </p:cNvPr>
          <p:cNvPicPr>
            <a:picLocks noChangeAspect="1"/>
          </p:cNvPicPr>
          <p:nvPr/>
        </p:nvPicPr>
        <p:blipFill>
          <a:blip r:embed="rId5"/>
          <a:stretch>
            <a:fillRect/>
          </a:stretch>
        </p:blipFill>
        <p:spPr>
          <a:xfrm>
            <a:off x="1028717" y="2258755"/>
            <a:ext cx="1890071" cy="3761969"/>
          </a:xfrm>
          <a:prstGeom prst="rect">
            <a:avLst/>
          </a:prstGeom>
          <a:noFill/>
          <a:ln>
            <a:noFill/>
          </a:ln>
        </p:spPr>
      </p:pic>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dirty="0"/>
              <a:t>create groups/classes</a:t>
            </a:r>
          </a:p>
        </p:txBody>
      </p:sp>
      <p:sp>
        <p:nvSpPr>
          <p:cNvPr id="17" name="TextBox 16">
            <a:extLst>
              <a:ext uri="{FF2B5EF4-FFF2-40B4-BE49-F238E27FC236}">
                <a16:creationId xmlns:a16="http://schemas.microsoft.com/office/drawing/2014/main" id="{38311F34-3EDF-4719-9DA5-241E0B13E136}"/>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6" name="Graphic 15" descr="Paper">
            <a:extLst>
              <a:ext uri="{FF2B5EF4-FFF2-40B4-BE49-F238E27FC236}">
                <a16:creationId xmlns:a16="http://schemas.microsoft.com/office/drawing/2014/main" id="{E4E2BC90-F789-4D45-A514-ADA5602D42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99C3E672-8220-49F0-B991-0418139AFA2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49" name="Audio 48">
            <a:hlinkClick r:id="" action="ppaction://media"/>
            <a:extLst>
              <a:ext uri="{FF2B5EF4-FFF2-40B4-BE49-F238E27FC236}">
                <a16:creationId xmlns:a16="http://schemas.microsoft.com/office/drawing/2014/main" id="{BAF416ED-9D66-B3DA-A790-4E41B81EA02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
        <p:nvSpPr>
          <p:cNvPr id="20" name="Rectangle 19">
            <a:extLst>
              <a:ext uri="{FF2B5EF4-FFF2-40B4-BE49-F238E27FC236}">
                <a16:creationId xmlns:a16="http://schemas.microsoft.com/office/drawing/2014/main" id="{B5EC9C08-A0DC-E86C-B810-E6F71A6B9889}"/>
              </a:ext>
            </a:extLst>
          </p:cNvPr>
          <p:cNvSpPr/>
          <p:nvPr/>
        </p:nvSpPr>
        <p:spPr>
          <a:xfrm>
            <a:off x="1129826" y="4343929"/>
            <a:ext cx="1687852" cy="214988"/>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4A906-2597-9DE2-A948-F31AB1D234D7}"/>
              </a:ext>
            </a:extLst>
          </p:cNvPr>
          <p:cNvPicPr>
            <a:picLocks noChangeAspect="1"/>
          </p:cNvPicPr>
          <p:nvPr/>
        </p:nvPicPr>
        <p:blipFill>
          <a:blip r:embed="rId11"/>
          <a:stretch>
            <a:fillRect/>
          </a:stretch>
        </p:blipFill>
        <p:spPr>
          <a:xfrm>
            <a:off x="2190771" y="2413648"/>
            <a:ext cx="9583015" cy="3012900"/>
          </a:xfrm>
          <a:prstGeom prst="rect">
            <a:avLst/>
          </a:prstGeom>
        </p:spPr>
      </p:pic>
      <p:sp>
        <p:nvSpPr>
          <p:cNvPr id="4" name="Rectangle 3">
            <a:extLst>
              <a:ext uri="{FF2B5EF4-FFF2-40B4-BE49-F238E27FC236}">
                <a16:creationId xmlns:a16="http://schemas.microsoft.com/office/drawing/2014/main" id="{FB38B3C4-023D-D188-C9C4-A76036ACE6FA}"/>
              </a:ext>
            </a:extLst>
          </p:cNvPr>
          <p:cNvSpPr/>
          <p:nvPr/>
        </p:nvSpPr>
        <p:spPr>
          <a:xfrm>
            <a:off x="6814319" y="3520648"/>
            <a:ext cx="1687852" cy="214988"/>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ursor">
            <a:extLst>
              <a:ext uri="{FF2B5EF4-FFF2-40B4-BE49-F238E27FC236}">
                <a16:creationId xmlns:a16="http://schemas.microsoft.com/office/drawing/2014/main" id="{0E957BA7-EBD6-66AD-2D0F-54FD2D8DDC6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83031" y="3628142"/>
            <a:ext cx="378533" cy="378533"/>
          </a:xfrm>
          <a:prstGeom prst="rect">
            <a:avLst/>
          </a:prstGeom>
        </p:spPr>
      </p:pic>
    </p:spTree>
    <p:extLst>
      <p:ext uri="{BB962C8B-B14F-4D97-AF65-F5344CB8AC3E}">
        <p14:creationId xmlns:p14="http://schemas.microsoft.com/office/powerpoint/2010/main" val="2499102595"/>
      </p:ext>
    </p:extLst>
  </p:cSld>
  <p:clrMapOvr>
    <a:masterClrMapping/>
  </p:clrMapOvr>
  <mc:AlternateContent xmlns:mc="http://schemas.openxmlformats.org/markup-compatibility/2006" xmlns:p14="http://schemas.microsoft.com/office/powerpoint/2010/main">
    <mc:Choice Requires="p14">
      <p:transition p14:dur="0" advTm="14920"/>
    </mc:Choice>
    <mc:Fallback xmlns="">
      <p:transition advTm="1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4999"/>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9"/>
                                          </p:stCondLst>
                                        </p:cTn>
                                        <p:tgtEl>
                                          <p:spTgt spid="20"/>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grpId="0" nodeType="afterEffect">
                                  <p:stCondLst>
                                    <p:cond delay="0"/>
                                  </p:stCondLst>
                                  <p:childTnLst>
                                    <p:set>
                                      <p:cBhvr>
                                        <p:cTn id="14" dur="1" fill="hold">
                                          <p:stCondLst>
                                            <p:cond delay="2999"/>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2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9"/>
                </p:tgtEl>
              </p:cMediaNode>
            </p:audio>
          </p:childTnLst>
        </p:cTn>
      </p:par>
    </p:tnLst>
    <p:bldLst>
      <p:bldP spid="20"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A9C9C-DED6-4D73-AE01-63DCC060D942}"/>
              </a:ext>
            </a:extLst>
          </p:cNvPr>
          <p:cNvSpPr>
            <a:spLocks noGrp="1"/>
          </p:cNvSpPr>
          <p:nvPr>
            <p:ph type="subTitle" idx="1"/>
          </p:nvPr>
        </p:nvSpPr>
        <p:spPr/>
        <p:txBody>
          <a:bodyPr/>
          <a:lstStyle/>
          <a:p>
            <a:r>
              <a:rPr lang="en-US" dirty="0" err="1"/>
              <a:t>PearsonAccess</a:t>
            </a:r>
            <a:r>
              <a:rPr lang="en-US" baseline="30000" dirty="0" err="1"/>
              <a:t>Next</a:t>
            </a:r>
            <a:endParaRPr lang="en-US" baseline="30000" dirty="0"/>
          </a:p>
        </p:txBody>
      </p:sp>
      <p:pic>
        <p:nvPicPr>
          <p:cNvPr id="5" name="Graphic 22" descr="Internet">
            <a:extLst>
              <a:ext uri="{FF2B5EF4-FFF2-40B4-BE49-F238E27FC236}">
                <a16:creationId xmlns:a16="http://schemas.microsoft.com/office/drawing/2014/main" id="{9F64B04E-1D56-4322-98C5-34B24164A7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7223" y="1502481"/>
            <a:ext cx="1472650" cy="1472650"/>
          </a:xfrm>
          <a:prstGeom prst="rect">
            <a:avLst/>
          </a:prstGeom>
        </p:spPr>
      </p:pic>
      <p:pic>
        <p:nvPicPr>
          <p:cNvPr id="17" name="Audio 16">
            <a:hlinkClick r:id="" action="ppaction://media"/>
            <a:extLst>
              <a:ext uri="{FF2B5EF4-FFF2-40B4-BE49-F238E27FC236}">
                <a16:creationId xmlns:a16="http://schemas.microsoft.com/office/drawing/2014/main" id="{A82A0BA3-7B94-25BF-503A-384F1C61D4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3575643"/>
      </p:ext>
    </p:extLst>
  </p:cSld>
  <p:clrMapOvr>
    <a:masterClrMapping/>
  </p:clrMapOvr>
  <mc:AlternateContent xmlns:mc="http://schemas.openxmlformats.org/markup-compatibility/2006" xmlns:p14="http://schemas.microsoft.com/office/powerpoint/2010/main">
    <mc:Choice Requires="p14">
      <p:transition spd="slow" p14:dur="2000" advTm="20136"/>
    </mc:Choice>
    <mc:Fallback xmlns="">
      <p:transition spd="slow" advTm="2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groups / classes</a:t>
            </a:r>
          </a:p>
        </p:txBody>
      </p:sp>
      <p:pic>
        <p:nvPicPr>
          <p:cNvPr id="73" name="Content Placeholder 8">
            <a:extLst>
              <a:ext uri="{FF2B5EF4-FFF2-40B4-BE49-F238E27FC236}">
                <a16:creationId xmlns:a16="http://schemas.microsoft.com/office/drawing/2014/main" id="{12B45221-C0AD-4E02-96B6-D6D879647D5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028717" y="2258755"/>
            <a:ext cx="1890071" cy="376196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dirty="0"/>
              <a:t>create groups/classes</a:t>
            </a:r>
          </a:p>
        </p:txBody>
      </p:sp>
      <p:sp>
        <p:nvSpPr>
          <p:cNvPr id="9" name="TextBox 8">
            <a:extLst>
              <a:ext uri="{FF2B5EF4-FFF2-40B4-BE49-F238E27FC236}">
                <a16:creationId xmlns:a16="http://schemas.microsoft.com/office/drawing/2014/main" id="{409FDC77-A24A-45FF-9102-C7F808A044B8}"/>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2" name="Graphic 11" descr="Paper">
            <a:extLst>
              <a:ext uri="{FF2B5EF4-FFF2-40B4-BE49-F238E27FC236}">
                <a16:creationId xmlns:a16="http://schemas.microsoft.com/office/drawing/2014/main" id="{0B9C8ED8-D599-4D29-AF24-592CA91534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6B7FE8C6-A0F0-4B73-8545-C9400705750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5" name="Picture 4">
            <a:extLst>
              <a:ext uri="{FF2B5EF4-FFF2-40B4-BE49-F238E27FC236}">
                <a16:creationId xmlns:a16="http://schemas.microsoft.com/office/drawing/2014/main" id="{39EA378C-1EB1-861D-C0FC-E348A7B1FBB5}"/>
              </a:ext>
            </a:extLst>
          </p:cNvPr>
          <p:cNvPicPr>
            <a:picLocks noChangeAspect="1"/>
          </p:cNvPicPr>
          <p:nvPr/>
        </p:nvPicPr>
        <p:blipFill>
          <a:blip r:embed="rId12"/>
          <a:stretch>
            <a:fillRect/>
          </a:stretch>
        </p:blipFill>
        <p:spPr>
          <a:xfrm>
            <a:off x="1987850" y="2436787"/>
            <a:ext cx="9583015" cy="3012900"/>
          </a:xfrm>
          <a:prstGeom prst="rect">
            <a:avLst/>
          </a:prstGeom>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88EAAF7D-DA72-4AF4-7409-2865E86DF633}"/>
              </a:ext>
            </a:extLst>
          </p:cNvPr>
          <p:cNvPicPr>
            <a:picLocks noChangeAspect="1"/>
          </p:cNvPicPr>
          <p:nvPr/>
        </p:nvPicPr>
        <p:blipFill>
          <a:blip r:embed="rId13"/>
          <a:stretch>
            <a:fillRect/>
          </a:stretch>
        </p:blipFill>
        <p:spPr>
          <a:xfrm>
            <a:off x="8537341" y="2077374"/>
            <a:ext cx="3019425" cy="3943350"/>
          </a:xfrm>
          <a:prstGeom prst="rect">
            <a:avLst/>
          </a:prstGeom>
          <a:noFill/>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41A6E3A-8DCE-6473-0B77-E7077C62AA74}"/>
              </a:ext>
            </a:extLst>
          </p:cNvPr>
          <p:cNvSpPr/>
          <p:nvPr/>
        </p:nvSpPr>
        <p:spPr>
          <a:xfrm>
            <a:off x="1985620" y="2444751"/>
            <a:ext cx="6563590" cy="3012900"/>
          </a:xfrm>
          <a:prstGeom prst="rect">
            <a:avLst/>
          </a:prstGeom>
          <a:solidFill>
            <a:schemeClr val="accent3">
              <a:alpha val="4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A48545-E29C-953F-A881-4EAFBAA90CB1}"/>
              </a:ext>
            </a:extLst>
          </p:cNvPr>
          <p:cNvSpPr/>
          <p:nvPr/>
        </p:nvSpPr>
        <p:spPr>
          <a:xfrm>
            <a:off x="8735786" y="5225143"/>
            <a:ext cx="763580" cy="418504"/>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67299F1C-0600-7A4E-00F6-1B910C434EAA}"/>
              </a:ext>
            </a:extLst>
          </p:cNvPr>
          <p:cNvPicPr>
            <a:picLocks noChangeAspect="1"/>
          </p:cNvPicPr>
          <p:nvPr>
            <a:audioFile r:link="rId3"/>
            <p:extLst>
              <p:ext uri="{DAA4B4D4-6D71-4841-9C94-3DE7FCFB9230}">
                <p14:media xmlns:p14="http://schemas.microsoft.com/office/powerpoint/2010/main" r:embed="rId2"/>
              </p:ext>
            </p:extLst>
          </p:nvPr>
        </p:nvPicPr>
        <p:blipFill>
          <a:blip r:embed="rId14"/>
          <a:srcRect l="-118750" t="-118750" r="-118750" b="-118750"/>
          <a:stretch>
            <a:fillRect/>
          </a:stretch>
        </p:blipFill>
        <p:spPr>
          <a:xfrm>
            <a:off x="10052304" y="4718304"/>
            <a:ext cx="2057400" cy="2057400"/>
          </a:xfrm>
          <a:prstGeom prst="ellipse">
            <a:avLst/>
          </a:prstGeom>
        </p:spPr>
      </p:pic>
      <p:pic>
        <p:nvPicPr>
          <p:cNvPr id="16" name="Graphic 15" descr="Cursor">
            <a:extLst>
              <a:ext uri="{FF2B5EF4-FFF2-40B4-BE49-F238E27FC236}">
                <a16:creationId xmlns:a16="http://schemas.microsoft.com/office/drawing/2014/main" id="{D9CF2BD5-4057-297D-AD45-706AF0AD6A2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44576" y="5408416"/>
            <a:ext cx="378533" cy="378533"/>
          </a:xfrm>
          <a:prstGeom prst="rect">
            <a:avLst/>
          </a:prstGeom>
        </p:spPr>
      </p:pic>
    </p:spTree>
    <p:custDataLst>
      <p:tags r:id="rId1"/>
    </p:custDataLst>
    <p:extLst>
      <p:ext uri="{BB962C8B-B14F-4D97-AF65-F5344CB8AC3E}">
        <p14:creationId xmlns:p14="http://schemas.microsoft.com/office/powerpoint/2010/main" val="1751548377"/>
      </p:ext>
    </p:extLst>
  </p:cSld>
  <p:clrMapOvr>
    <a:masterClrMapping/>
  </p:clrMapOvr>
  <mc:AlternateContent xmlns:mc="http://schemas.openxmlformats.org/markup-compatibility/2006" xmlns:p14="http://schemas.microsoft.com/office/powerpoint/2010/main">
    <mc:Choice Requires="p14">
      <p:transition spd="slow" p14:dur="2000" advTm="8778"/>
    </mc:Choice>
    <mc:Fallback xmlns="">
      <p:transition spd="slow" advTm="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2499"/>
                                          </p:stCondLst>
                                        </p:cTn>
                                        <p:tgtEl>
                                          <p:spTgt spid="3"/>
                                        </p:tgtEl>
                                        <p:attrNameLst>
                                          <p:attrName>style.visibility</p:attrName>
                                        </p:attrNameLst>
                                      </p:cBhvr>
                                      <p:to>
                                        <p:strVal val="visible"/>
                                      </p:to>
                                    </p:set>
                                  </p:childTnLst>
                                </p:cTn>
                              </p:par>
                            </p:childTnLst>
                          </p:cTn>
                        </p:par>
                        <p:par>
                          <p:cTn id="17" fill="hold">
                            <p:stCondLst>
                              <p:cond delay="2501"/>
                            </p:stCondLst>
                            <p:childTnLst>
                              <p:par>
                                <p:cTn id="18" presetID="1"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9"/>
                </p:tgtEl>
              </p:cMediaNode>
            </p:audio>
          </p:childTnLst>
        </p:cTn>
      </p:par>
    </p:tnLst>
    <p:bldLst>
      <p:bldP spid="3" grpId="0" animBg="1"/>
      <p:bldP spid="3" grpId="1"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A097B61-F9F1-0720-BABF-9981FB96A070}"/>
              </a:ext>
            </a:extLst>
          </p:cNvPr>
          <p:cNvPicPr>
            <a:picLocks noChangeAspect="1"/>
          </p:cNvPicPr>
          <p:nvPr/>
        </p:nvPicPr>
        <p:blipFill>
          <a:blip r:embed="rId5"/>
          <a:stretch>
            <a:fillRect/>
          </a:stretch>
        </p:blipFill>
        <p:spPr>
          <a:xfrm>
            <a:off x="3161415" y="2298757"/>
            <a:ext cx="5095238" cy="2323809"/>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a:xfrm>
            <a:off x="1733020" y="1786886"/>
            <a:ext cx="10368865" cy="360333"/>
          </a:xfrm>
        </p:spPr>
        <p:txBody>
          <a:bodyPr/>
          <a:lstStyle/>
          <a:p>
            <a:r>
              <a:rPr lang="en-US" sz="1800"/>
              <a:t>Setup &gt; Groups/Classes</a:t>
            </a:r>
          </a:p>
        </p:txBody>
      </p:sp>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a:t>Groups – Add by groups/classes</a:t>
            </a:r>
          </a:p>
        </p:txBody>
      </p:sp>
      <p:pic>
        <p:nvPicPr>
          <p:cNvPr id="12" name="Content Placeholder 8">
            <a:extLst>
              <a:ext uri="{FF2B5EF4-FFF2-40B4-BE49-F238E27FC236}">
                <a16:creationId xmlns:a16="http://schemas.microsoft.com/office/drawing/2014/main" id="{142F6E13-999D-4931-9708-493E521ED15C}"/>
              </a:ext>
            </a:extLst>
          </p:cNvPr>
          <p:cNvPicPr>
            <a:picLocks noChangeAspect="1"/>
          </p:cNvPicPr>
          <p:nvPr/>
        </p:nvPicPr>
        <p:blipFill>
          <a:blip r:embed="rId6"/>
          <a:stretch>
            <a:fillRect/>
          </a:stretch>
        </p:blipFill>
        <p:spPr>
          <a:xfrm>
            <a:off x="1028717" y="2258755"/>
            <a:ext cx="1890071" cy="3761969"/>
          </a:xfrm>
          <a:prstGeom prst="rect">
            <a:avLst/>
          </a:prstGeom>
          <a:noFill/>
          <a:ln>
            <a:noFill/>
          </a:ln>
        </p:spPr>
      </p:pic>
      <p:sp>
        <p:nvSpPr>
          <p:cNvPr id="11" name="TextBox 10">
            <a:extLst>
              <a:ext uri="{FF2B5EF4-FFF2-40B4-BE49-F238E27FC236}">
                <a16:creationId xmlns:a16="http://schemas.microsoft.com/office/drawing/2014/main" id="{5C9F6D8C-A7DB-4157-A2BA-C600BECB537A}"/>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6" name="Graphic 15" descr="Paper">
            <a:extLst>
              <a:ext uri="{FF2B5EF4-FFF2-40B4-BE49-F238E27FC236}">
                <a16:creationId xmlns:a16="http://schemas.microsoft.com/office/drawing/2014/main" id="{DD4441DB-E10A-443E-9AE6-D6B803FCB6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9171" y="6345971"/>
            <a:ext cx="490448" cy="490448"/>
          </a:xfrm>
          <a:prstGeom prst="rect">
            <a:avLst/>
          </a:prstGeom>
        </p:spPr>
      </p:pic>
      <p:pic>
        <p:nvPicPr>
          <p:cNvPr id="17" name="Graphic 16" descr="Internet">
            <a:extLst>
              <a:ext uri="{FF2B5EF4-FFF2-40B4-BE49-F238E27FC236}">
                <a16:creationId xmlns:a16="http://schemas.microsoft.com/office/drawing/2014/main" id="{DD411E44-BDDC-4C54-9BF8-1B64DB18DA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79619" y="6316715"/>
            <a:ext cx="588334" cy="588334"/>
          </a:xfrm>
          <a:prstGeom prst="rect">
            <a:avLst/>
          </a:prstGeom>
        </p:spPr>
      </p:pic>
      <p:sp>
        <p:nvSpPr>
          <p:cNvPr id="3" name="Rectangle 2">
            <a:extLst>
              <a:ext uri="{FF2B5EF4-FFF2-40B4-BE49-F238E27FC236}">
                <a16:creationId xmlns:a16="http://schemas.microsoft.com/office/drawing/2014/main" id="{43E1AA6D-6BBB-8F83-9B70-40B8582F07E1}"/>
              </a:ext>
            </a:extLst>
          </p:cNvPr>
          <p:cNvSpPr/>
          <p:nvPr/>
        </p:nvSpPr>
        <p:spPr>
          <a:xfrm>
            <a:off x="5709278" y="3306065"/>
            <a:ext cx="2412037" cy="12293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ursor">
            <a:extLst>
              <a:ext uri="{FF2B5EF4-FFF2-40B4-BE49-F238E27FC236}">
                <a16:creationId xmlns:a16="http://schemas.microsoft.com/office/drawing/2014/main" id="{395D0F2C-6A69-69BE-F6EE-F4C99BD13B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2182" y="3082129"/>
            <a:ext cx="378533" cy="378533"/>
          </a:xfrm>
          <a:prstGeom prst="rect">
            <a:avLst/>
          </a:prstGeom>
        </p:spPr>
      </p:pic>
      <p:pic>
        <p:nvPicPr>
          <p:cNvPr id="41" name="Audio 40">
            <a:hlinkClick r:id="" action="ppaction://media"/>
            <a:extLst>
              <a:ext uri="{FF2B5EF4-FFF2-40B4-BE49-F238E27FC236}">
                <a16:creationId xmlns:a16="http://schemas.microsoft.com/office/drawing/2014/main" id="{C9755C0D-4BFA-13EC-2FCE-642481EB82FE}"/>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
        <p:nvSpPr>
          <p:cNvPr id="33" name="Rectangle 32">
            <a:extLst>
              <a:ext uri="{FF2B5EF4-FFF2-40B4-BE49-F238E27FC236}">
                <a16:creationId xmlns:a16="http://schemas.microsoft.com/office/drawing/2014/main" id="{52A39E1C-8D65-25D7-4430-2519D1A26CC2}"/>
              </a:ext>
            </a:extLst>
          </p:cNvPr>
          <p:cNvSpPr/>
          <p:nvPr/>
        </p:nvSpPr>
        <p:spPr>
          <a:xfrm>
            <a:off x="1109839" y="4367001"/>
            <a:ext cx="1721091" cy="133437"/>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1B9209E-42DB-4100-295D-758E09647C34}"/>
              </a:ext>
            </a:extLst>
          </p:cNvPr>
          <p:cNvSpPr/>
          <p:nvPr/>
        </p:nvSpPr>
        <p:spPr>
          <a:xfrm>
            <a:off x="3215231" y="4408460"/>
            <a:ext cx="343643" cy="21166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2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250">
        <p159:morph option="byWord"/>
      </p:transition>
    </mc:Choice>
    <mc:Fallback xmlns="">
      <p:transition spd="slow" advTm="3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par>
                                <p:cTn id="7" presetID="1" presetClass="entr" presetSubtype="0" fill="hold" grpId="0" nodeType="withEffect">
                                  <p:stCondLst>
                                    <p:cond delay="2000"/>
                                  </p:stCondLst>
                                  <p:childTnLst>
                                    <p:set>
                                      <p:cBhvr>
                                        <p:cTn id="8" dur="1" fill="hold">
                                          <p:stCondLst>
                                            <p:cond delay="1999"/>
                                          </p:stCondLst>
                                        </p:cTn>
                                        <p:tgtEl>
                                          <p:spTgt spid="33"/>
                                        </p:tgtEl>
                                        <p:attrNameLst>
                                          <p:attrName>style.visibility</p:attrName>
                                        </p:attrNameLst>
                                      </p:cBhvr>
                                      <p:to>
                                        <p:strVal val="visible"/>
                                      </p:to>
                                    </p:set>
                                  </p:childTnLst>
                                </p:cTn>
                              </p:par>
                            </p:childTnLst>
                          </p:cTn>
                        </p:par>
                        <p:par>
                          <p:cTn id="9" fill="hold">
                            <p:stCondLst>
                              <p:cond delay="4000"/>
                            </p:stCondLst>
                            <p:childTnLst>
                              <p:par>
                                <p:cTn id="10" presetID="1" presetClass="entr" presetSubtype="0" fill="hold" nodeType="afterEffect">
                                  <p:stCondLst>
                                    <p:cond delay="1000"/>
                                  </p:stCondLst>
                                  <p:childTnLst>
                                    <p:set>
                                      <p:cBhvr>
                                        <p:cTn id="11" dur="1" fill="hold">
                                          <p:stCondLst>
                                            <p:cond delay="1999"/>
                                          </p:stCondLst>
                                        </p:cTn>
                                        <p:tgtEl>
                                          <p:spTgt spid="38"/>
                                        </p:tgtEl>
                                        <p:attrNameLst>
                                          <p:attrName>style.visibility</p:attrName>
                                        </p:attrNameLst>
                                      </p:cBhvr>
                                      <p:to>
                                        <p:strVal val="visible"/>
                                      </p:to>
                                    </p:set>
                                  </p:childTnLst>
                                </p:cTn>
                              </p:par>
                            </p:childTnLst>
                          </p:cTn>
                        </p:par>
                        <p:par>
                          <p:cTn id="12" fill="hold">
                            <p:stCondLst>
                              <p:cond delay="7000"/>
                            </p:stCondLst>
                            <p:childTnLst>
                              <p:par>
                                <p:cTn id="13" presetID="1" presetClass="entr" presetSubtype="0" fill="hold" grpId="0" nodeType="afterEffect">
                                  <p:stCondLst>
                                    <p:cond delay="1000"/>
                                  </p:stCondLst>
                                  <p:childTnLst>
                                    <p:set>
                                      <p:cBhvr>
                                        <p:cTn id="14" dur="1" fill="hold">
                                          <p:stCondLst>
                                            <p:cond delay="3499"/>
                                          </p:stCondLst>
                                        </p:cTn>
                                        <p:tgtEl>
                                          <p:spTgt spid="36"/>
                                        </p:tgtEl>
                                        <p:attrNameLst>
                                          <p:attrName>style.visibility</p:attrName>
                                        </p:attrNameLst>
                                      </p:cBhvr>
                                      <p:to>
                                        <p:strVal val="visible"/>
                                      </p:to>
                                    </p:set>
                                  </p:childTnLst>
                                </p:cTn>
                              </p:par>
                            </p:childTnLst>
                          </p:cTn>
                        </p:par>
                        <p:par>
                          <p:cTn id="15" fill="hold">
                            <p:stCondLst>
                              <p:cond delay="11500"/>
                            </p:stCondLst>
                            <p:childTnLst>
                              <p:par>
                                <p:cTn id="16" presetID="1" presetClass="entr" presetSubtype="0" fill="hold" grpId="0" nodeType="afterEffect">
                                  <p:stCondLst>
                                    <p:cond delay="200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3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1"/>
                </p:tgtEl>
              </p:cMediaNode>
            </p:audio>
          </p:childTnLst>
        </p:cTn>
      </p:par>
    </p:tnLst>
    <p:bldLst>
      <p:bldP spid="3" grpId="0" animBg="1"/>
      <p:bldP spid="33"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64E1066-E135-5F9F-2E86-B140818C0FD9}"/>
              </a:ext>
            </a:extLst>
          </p:cNvPr>
          <p:cNvPicPr>
            <a:picLocks noChangeAspect="1"/>
          </p:cNvPicPr>
          <p:nvPr/>
        </p:nvPicPr>
        <p:blipFill>
          <a:blip r:embed="rId5"/>
          <a:stretch>
            <a:fillRect/>
          </a:stretch>
        </p:blipFill>
        <p:spPr>
          <a:xfrm>
            <a:off x="1812690" y="2363072"/>
            <a:ext cx="5104762" cy="3352381"/>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a:xfrm>
            <a:off x="1733020" y="1786886"/>
            <a:ext cx="10368865" cy="360333"/>
          </a:xfrm>
        </p:spPr>
        <p:txBody>
          <a:bodyPr/>
          <a:lstStyle/>
          <a:p>
            <a:r>
              <a:rPr lang="en-US" sz="1800"/>
              <a:t>Setup &gt; Students &gt; Start &gt; add / remove student tests in groups/classes</a:t>
            </a:r>
          </a:p>
        </p:txBody>
      </p:sp>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a:t>Groups – Add by groups/classes</a:t>
            </a:r>
          </a:p>
        </p:txBody>
      </p:sp>
      <p:sp>
        <p:nvSpPr>
          <p:cNvPr id="18" name="Rectangle 17">
            <a:extLst>
              <a:ext uri="{FF2B5EF4-FFF2-40B4-BE49-F238E27FC236}">
                <a16:creationId xmlns:a16="http://schemas.microsoft.com/office/drawing/2014/main" id="{7CFF007D-4F2F-4CFD-B8E1-298FAE8BB0EE}"/>
              </a:ext>
            </a:extLst>
          </p:cNvPr>
          <p:cNvSpPr/>
          <p:nvPr/>
        </p:nvSpPr>
        <p:spPr>
          <a:xfrm>
            <a:off x="1850037" y="4067069"/>
            <a:ext cx="204955" cy="18552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ursor">
            <a:extLst>
              <a:ext uri="{FF2B5EF4-FFF2-40B4-BE49-F238E27FC236}">
                <a16:creationId xmlns:a16="http://schemas.microsoft.com/office/drawing/2014/main" id="{57BBA767-906F-44F0-AD88-E678FFF42B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2514" y="4089912"/>
            <a:ext cx="378533" cy="378533"/>
          </a:xfrm>
          <a:prstGeom prst="rect">
            <a:avLst/>
          </a:prstGeom>
        </p:spPr>
      </p:pic>
      <p:sp>
        <p:nvSpPr>
          <p:cNvPr id="9" name="TextBox 8">
            <a:extLst>
              <a:ext uri="{FF2B5EF4-FFF2-40B4-BE49-F238E27FC236}">
                <a16:creationId xmlns:a16="http://schemas.microsoft.com/office/drawing/2014/main" id="{007346C5-ADF7-4E61-8D8F-E208F800019C}"/>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2" name="Graphic 11" descr="Paper">
            <a:extLst>
              <a:ext uri="{FF2B5EF4-FFF2-40B4-BE49-F238E27FC236}">
                <a16:creationId xmlns:a16="http://schemas.microsoft.com/office/drawing/2014/main" id="{72587386-8093-4FFF-8BEB-25E219A6F18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58724C8B-F23D-4736-8DEE-9C113FC474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22" name="Audio 21">
            <a:hlinkClick r:id="" action="ppaction://media"/>
            <a:extLst>
              <a:ext uri="{FF2B5EF4-FFF2-40B4-BE49-F238E27FC236}">
                <a16:creationId xmlns:a16="http://schemas.microsoft.com/office/drawing/2014/main" id="{636A866E-1713-49DD-CB9E-707FA92FE63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939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327">
        <p159:morph option="byWord"/>
      </p:transition>
    </mc:Choice>
    <mc:Fallback xmlns="">
      <p:transition spd="slow" advTm="35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Students</a:t>
            </a:r>
          </a:p>
        </p:txBody>
      </p:sp>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a:t>Groups – Add by student</a:t>
            </a:r>
          </a:p>
        </p:txBody>
      </p:sp>
      <p:pic>
        <p:nvPicPr>
          <p:cNvPr id="12" name="Content Placeholder 8">
            <a:extLst>
              <a:ext uri="{FF2B5EF4-FFF2-40B4-BE49-F238E27FC236}">
                <a16:creationId xmlns:a16="http://schemas.microsoft.com/office/drawing/2014/main" id="{142F6E13-999D-4931-9708-493E521ED15C}"/>
              </a:ext>
            </a:extLst>
          </p:cNvPr>
          <p:cNvPicPr>
            <a:picLocks noChangeAspect="1"/>
          </p:cNvPicPr>
          <p:nvPr/>
        </p:nvPicPr>
        <p:blipFill>
          <a:blip r:embed="rId5"/>
          <a:stretch>
            <a:fillRect/>
          </a:stretch>
        </p:blipFill>
        <p:spPr>
          <a:xfrm>
            <a:off x="727342" y="2226014"/>
            <a:ext cx="1890071" cy="3761969"/>
          </a:xfrm>
          <a:prstGeom prst="rect">
            <a:avLst/>
          </a:prstGeom>
          <a:noFill/>
          <a:ln>
            <a:noFill/>
          </a:ln>
        </p:spPr>
      </p:pic>
      <p:sp>
        <p:nvSpPr>
          <p:cNvPr id="21" name="TextBox 20">
            <a:extLst>
              <a:ext uri="{FF2B5EF4-FFF2-40B4-BE49-F238E27FC236}">
                <a16:creationId xmlns:a16="http://schemas.microsoft.com/office/drawing/2014/main" id="{4947FB3E-B05D-44B2-BF19-E9A559024242}"/>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8" name="Graphic 17" descr="Paper">
            <a:extLst>
              <a:ext uri="{FF2B5EF4-FFF2-40B4-BE49-F238E27FC236}">
                <a16:creationId xmlns:a16="http://schemas.microsoft.com/office/drawing/2014/main" id="{4D04A508-9D70-46DB-8019-FC28C61A09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22" name="Graphic 21" descr="Internet">
            <a:extLst>
              <a:ext uri="{FF2B5EF4-FFF2-40B4-BE49-F238E27FC236}">
                <a16:creationId xmlns:a16="http://schemas.microsoft.com/office/drawing/2014/main" id="{28D831E4-DEF6-4AD5-A695-74AFF88DFE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sp>
        <p:nvSpPr>
          <p:cNvPr id="3" name="Rectangle 2">
            <a:extLst>
              <a:ext uri="{FF2B5EF4-FFF2-40B4-BE49-F238E27FC236}">
                <a16:creationId xmlns:a16="http://schemas.microsoft.com/office/drawing/2014/main" id="{81697BA0-7981-A249-DB2E-921FA3B96C9A}"/>
              </a:ext>
            </a:extLst>
          </p:cNvPr>
          <p:cNvSpPr/>
          <p:nvPr/>
        </p:nvSpPr>
        <p:spPr>
          <a:xfrm>
            <a:off x="821510" y="4106998"/>
            <a:ext cx="1701734" cy="27185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0A525E-87F8-5313-F317-43A28C1A8394}"/>
              </a:ext>
            </a:extLst>
          </p:cNvPr>
          <p:cNvSpPr/>
          <p:nvPr/>
        </p:nvSpPr>
        <p:spPr>
          <a:xfrm>
            <a:off x="727342" y="2226014"/>
            <a:ext cx="1854894" cy="3761969"/>
          </a:xfrm>
          <a:prstGeom prst="rect">
            <a:avLst/>
          </a:prstGeom>
          <a:solidFill>
            <a:schemeClr val="accent3">
              <a:alpha val="4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9D3C41-B94E-D24B-3A3F-F4E2F1621BD9}"/>
              </a:ext>
            </a:extLst>
          </p:cNvPr>
          <p:cNvPicPr>
            <a:picLocks noChangeAspect="1"/>
          </p:cNvPicPr>
          <p:nvPr/>
        </p:nvPicPr>
        <p:blipFill>
          <a:blip r:embed="rId10"/>
          <a:stretch>
            <a:fillRect/>
          </a:stretch>
        </p:blipFill>
        <p:spPr>
          <a:xfrm>
            <a:off x="1596399" y="2499098"/>
            <a:ext cx="8790476" cy="2685714"/>
          </a:xfrm>
          <a:prstGeom prst="rect">
            <a:avLst/>
          </a:prstGeom>
        </p:spPr>
      </p:pic>
      <p:pic>
        <p:nvPicPr>
          <p:cNvPr id="24" name="Picture 23">
            <a:extLst>
              <a:ext uri="{FF2B5EF4-FFF2-40B4-BE49-F238E27FC236}">
                <a16:creationId xmlns:a16="http://schemas.microsoft.com/office/drawing/2014/main" id="{1AE46B29-F6EF-2074-C10E-A81377FF5CDD}"/>
              </a:ext>
            </a:extLst>
          </p:cNvPr>
          <p:cNvPicPr>
            <a:picLocks noChangeAspect="1"/>
          </p:cNvPicPr>
          <p:nvPr/>
        </p:nvPicPr>
        <p:blipFill>
          <a:blip r:embed="rId11"/>
          <a:stretch>
            <a:fillRect/>
          </a:stretch>
        </p:blipFill>
        <p:spPr>
          <a:xfrm>
            <a:off x="33389" y="2226014"/>
            <a:ext cx="12192000" cy="5097351"/>
          </a:xfrm>
          <a:prstGeom prst="rect">
            <a:avLst/>
          </a:prstGeom>
        </p:spPr>
      </p:pic>
      <p:sp>
        <p:nvSpPr>
          <p:cNvPr id="25" name="Rectangle 24">
            <a:extLst>
              <a:ext uri="{FF2B5EF4-FFF2-40B4-BE49-F238E27FC236}">
                <a16:creationId xmlns:a16="http://schemas.microsoft.com/office/drawing/2014/main" id="{D36EB5FA-9B4C-A294-E15B-2413B4ABC1CA}"/>
              </a:ext>
            </a:extLst>
          </p:cNvPr>
          <p:cNvSpPr/>
          <p:nvPr/>
        </p:nvSpPr>
        <p:spPr>
          <a:xfrm>
            <a:off x="3126659" y="4181498"/>
            <a:ext cx="265642" cy="293846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Audio 59">
            <a:hlinkClick r:id="" action="ppaction://media"/>
            <a:extLst>
              <a:ext uri="{FF2B5EF4-FFF2-40B4-BE49-F238E27FC236}">
                <a16:creationId xmlns:a16="http://schemas.microsoft.com/office/drawing/2014/main" id="{B3E7DE49-D406-2E03-A7F6-BD034D54BF7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462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794">
        <p159:morph option="byWord"/>
      </p:transition>
    </mc:Choice>
    <mc:Fallback xmlns="">
      <p:transition spd="slow" advTm="21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5499"/>
                                          </p:stCondLst>
                                        </p:cTn>
                                        <p:tgtEl>
                                          <p:spTgt spid="3"/>
                                        </p:tgtEl>
                                        <p:attrNameLst>
                                          <p:attrName>style.visibility</p:attrName>
                                        </p:attrNameLst>
                                      </p:cBhvr>
                                      <p:to>
                                        <p:strVal val="visible"/>
                                      </p:to>
                                    </p:set>
                                  </p:childTnLst>
                                </p:cTn>
                              </p:par>
                            </p:childTnLst>
                          </p:cTn>
                        </p:par>
                        <p:par>
                          <p:cTn id="10" fill="hold">
                            <p:stCondLst>
                              <p:cond delay="5501"/>
                            </p:stCondLst>
                            <p:childTnLst>
                              <p:par>
                                <p:cTn id="11" presetID="1" presetClass="entr" presetSubtype="0" fill="hold" nodeType="afterEffect">
                                  <p:stCondLst>
                                    <p:cond delay="0"/>
                                  </p:stCondLst>
                                  <p:childTnLst>
                                    <p:set>
                                      <p:cBhvr>
                                        <p:cTn id="12" dur="1" fill="hold">
                                          <p:stCondLst>
                                            <p:cond delay="5999"/>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5999"/>
                                          </p:stCondLst>
                                        </p:cTn>
                                        <p:tgtEl>
                                          <p:spTgt spid="6"/>
                                        </p:tgtEl>
                                        <p:attrNameLst>
                                          <p:attrName>style.visibility</p:attrName>
                                        </p:attrNameLst>
                                      </p:cBhvr>
                                      <p:to>
                                        <p:strVal val="visible"/>
                                      </p:to>
                                    </p:set>
                                  </p:childTnLst>
                                </p:cTn>
                              </p:par>
                            </p:childTnLst>
                          </p:cTn>
                        </p:par>
                        <p:par>
                          <p:cTn id="15" fill="hold">
                            <p:stCondLst>
                              <p:cond delay="11501"/>
                            </p:stCondLst>
                            <p:childTnLst>
                              <p:par>
                                <p:cTn id="16" presetID="1" presetClass="entr" presetSubtype="0" fill="hold" nodeType="afterEffect">
                                  <p:stCondLst>
                                    <p:cond delay="0"/>
                                  </p:stCondLst>
                                  <p:childTnLst>
                                    <p:set>
                                      <p:cBhvr>
                                        <p:cTn id="17" dur="1" fill="hold">
                                          <p:stCondLst>
                                            <p:cond delay="2499"/>
                                          </p:stCondLst>
                                        </p:cTn>
                                        <p:tgtEl>
                                          <p:spTgt spid="24"/>
                                        </p:tgtEl>
                                        <p:attrNameLst>
                                          <p:attrName>style.visibility</p:attrName>
                                        </p:attrNameLst>
                                      </p:cBhvr>
                                      <p:to>
                                        <p:strVal val="visible"/>
                                      </p:to>
                                    </p:set>
                                  </p:childTnLst>
                                </p:cTn>
                              </p:par>
                            </p:childTnLst>
                          </p:cTn>
                        </p:par>
                        <p:par>
                          <p:cTn id="18" fill="hold">
                            <p:stCondLst>
                              <p:cond delay="14001"/>
                            </p:stCondLst>
                            <p:childTnLst>
                              <p:par>
                                <p:cTn id="19" presetID="1" presetClass="entr" presetSubtype="0" fill="hold" grpId="0" nodeType="afterEffect">
                                  <p:stCondLst>
                                    <p:cond delay="0"/>
                                  </p:stCondLst>
                                  <p:childTnLst>
                                    <p:set>
                                      <p:cBhvr>
                                        <p:cTn id="20" dur="1" fill="hold">
                                          <p:stCondLst>
                                            <p:cond delay="2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0"/>
                </p:tgtEl>
              </p:cMediaNode>
            </p:audio>
          </p:childTnLst>
        </p:cTn>
      </p:par>
    </p:tnLst>
    <p:bldLst>
      <p:bldP spid="3" grpId="0" animBg="1"/>
      <p:bldP spid="6"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Students</a:t>
            </a:r>
          </a:p>
        </p:txBody>
      </p:sp>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a:t>Groups – Add by student</a:t>
            </a:r>
          </a:p>
        </p:txBody>
      </p:sp>
      <p:grpSp>
        <p:nvGrpSpPr>
          <p:cNvPr id="2" name="Group 1">
            <a:extLst>
              <a:ext uri="{FF2B5EF4-FFF2-40B4-BE49-F238E27FC236}">
                <a16:creationId xmlns:a16="http://schemas.microsoft.com/office/drawing/2014/main" id="{99524EAE-A695-42F0-A47A-B9EA18B96D2B}"/>
              </a:ext>
            </a:extLst>
          </p:cNvPr>
          <p:cNvGrpSpPr/>
          <p:nvPr/>
        </p:nvGrpSpPr>
        <p:grpSpPr>
          <a:xfrm>
            <a:off x="1423192" y="2898413"/>
            <a:ext cx="3132813" cy="1517843"/>
            <a:chOff x="6663194" y="2923557"/>
            <a:chExt cx="4042416" cy="1958544"/>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67D178AD-86F6-4A2F-B141-65B8875E172A}"/>
                </a:ext>
              </a:extLst>
            </p:cNvPr>
            <p:cNvPicPr>
              <a:picLocks noChangeAspect="1"/>
            </p:cNvPicPr>
            <p:nvPr/>
          </p:nvPicPr>
          <p:blipFill rotWithShape="1">
            <a:blip r:embed="rId5"/>
            <a:srcRect l="48135" t="28790" r="29794" b="43660"/>
            <a:stretch/>
          </p:blipFill>
          <p:spPr>
            <a:xfrm>
              <a:off x="6695001" y="3283889"/>
              <a:ext cx="4010609" cy="1598212"/>
            </a:xfrm>
            <a:prstGeom prst="rect">
              <a:avLst/>
            </a:prstGeom>
            <a:noFill/>
            <a:ln>
              <a:noFill/>
            </a:ln>
          </p:spPr>
        </p:pic>
        <p:pic>
          <p:nvPicPr>
            <p:cNvPr id="17" name="Picture 16">
              <a:extLst>
                <a:ext uri="{FF2B5EF4-FFF2-40B4-BE49-F238E27FC236}">
                  <a16:creationId xmlns:a16="http://schemas.microsoft.com/office/drawing/2014/main" id="{66CF0F8A-4691-4BAA-8C20-55EDF573C7B6}"/>
                </a:ext>
              </a:extLst>
            </p:cNvPr>
            <p:cNvPicPr>
              <a:picLocks noChangeAspect="1"/>
            </p:cNvPicPr>
            <p:nvPr/>
          </p:nvPicPr>
          <p:blipFill rotWithShape="1">
            <a:blip r:embed="rId6"/>
            <a:srcRect l="47609" t="21540" r="46969" b="72249"/>
            <a:stretch/>
          </p:blipFill>
          <p:spPr>
            <a:xfrm>
              <a:off x="6663193" y="2923558"/>
              <a:ext cx="984987" cy="360332"/>
            </a:xfrm>
            <a:prstGeom prst="rect">
              <a:avLst/>
            </a:prstGeom>
            <a:noFill/>
            <a:ln>
              <a:noFill/>
            </a:ln>
          </p:spPr>
        </p:pic>
      </p:grpSp>
      <p:pic>
        <p:nvPicPr>
          <p:cNvPr id="15" name="Picture 14">
            <a:extLst>
              <a:ext uri="{FF2B5EF4-FFF2-40B4-BE49-F238E27FC236}">
                <a16:creationId xmlns:a16="http://schemas.microsoft.com/office/drawing/2014/main" id="{6D81B36A-48D1-476D-AA51-ED8EB8A2354B}"/>
              </a:ext>
            </a:extLst>
          </p:cNvPr>
          <p:cNvPicPr>
            <a:picLocks noChangeAspect="1"/>
          </p:cNvPicPr>
          <p:nvPr/>
        </p:nvPicPr>
        <p:blipFill>
          <a:blip r:embed="rId7"/>
          <a:stretch>
            <a:fillRect/>
          </a:stretch>
        </p:blipFill>
        <p:spPr>
          <a:xfrm>
            <a:off x="5542713" y="3428718"/>
            <a:ext cx="5446458" cy="68888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85C2E1C7-65BC-44C7-B616-670561F87FE1}"/>
              </a:ext>
            </a:extLst>
          </p:cNvPr>
          <p:cNvPicPr>
            <a:picLocks noChangeAspect="1"/>
          </p:cNvPicPr>
          <p:nvPr/>
        </p:nvPicPr>
        <p:blipFill rotWithShape="1">
          <a:blip r:embed="rId7"/>
          <a:srcRect l="71689" t="40371" b="15768"/>
          <a:stretch/>
        </p:blipFill>
        <p:spPr>
          <a:xfrm>
            <a:off x="9447211" y="3698688"/>
            <a:ext cx="1541960" cy="302150"/>
          </a:xfrm>
          <a:prstGeom prst="rect">
            <a:avLst/>
          </a:prstGeom>
          <a:ln w="25400">
            <a:solidFill>
              <a:srgbClr val="C00000"/>
            </a:solidFill>
          </a:ln>
          <a:effectLst>
            <a:outerShdw blurRad="50800" dist="38100" dir="2700000" algn="tl" rotWithShape="0">
              <a:prstClr val="black">
                <a:alpha val="40000"/>
              </a:prstClr>
            </a:outerShdw>
          </a:effectLst>
        </p:spPr>
      </p:pic>
      <p:pic>
        <p:nvPicPr>
          <p:cNvPr id="19" name="Graphic 18" descr="Cursor">
            <a:extLst>
              <a:ext uri="{FF2B5EF4-FFF2-40B4-BE49-F238E27FC236}">
                <a16:creationId xmlns:a16="http://schemas.microsoft.com/office/drawing/2014/main" id="{57BBA767-906F-44F0-AD88-E678FFF42B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74633" y="2898413"/>
            <a:ext cx="378533" cy="378533"/>
          </a:xfrm>
          <a:prstGeom prst="rect">
            <a:avLst/>
          </a:prstGeom>
        </p:spPr>
      </p:pic>
      <p:sp>
        <p:nvSpPr>
          <p:cNvPr id="21" name="TextBox 20">
            <a:extLst>
              <a:ext uri="{FF2B5EF4-FFF2-40B4-BE49-F238E27FC236}">
                <a16:creationId xmlns:a16="http://schemas.microsoft.com/office/drawing/2014/main" id="{4947FB3E-B05D-44B2-BF19-E9A559024242}"/>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18" name="Graphic 17" descr="Paper">
            <a:extLst>
              <a:ext uri="{FF2B5EF4-FFF2-40B4-BE49-F238E27FC236}">
                <a16:creationId xmlns:a16="http://schemas.microsoft.com/office/drawing/2014/main" id="{4D04A508-9D70-46DB-8019-FC28C61A094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22" name="Graphic 21" descr="Internet">
            <a:extLst>
              <a:ext uri="{FF2B5EF4-FFF2-40B4-BE49-F238E27FC236}">
                <a16:creationId xmlns:a16="http://schemas.microsoft.com/office/drawing/2014/main" id="{28D831E4-DEF6-4AD5-A695-74AFF88DFEE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sp>
        <p:nvSpPr>
          <p:cNvPr id="4" name="Rectangle 3">
            <a:extLst>
              <a:ext uri="{FF2B5EF4-FFF2-40B4-BE49-F238E27FC236}">
                <a16:creationId xmlns:a16="http://schemas.microsoft.com/office/drawing/2014/main" id="{BDCEAD69-6D26-F3C7-43DE-90B5D6111CEE}"/>
              </a:ext>
            </a:extLst>
          </p:cNvPr>
          <p:cNvSpPr/>
          <p:nvPr/>
        </p:nvSpPr>
        <p:spPr>
          <a:xfrm>
            <a:off x="1447842" y="3148169"/>
            <a:ext cx="3108163" cy="36033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A5F0709A-A392-7D71-D896-54DB9A65C9C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481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11">
        <p159:morph option="byWord"/>
      </p:transition>
    </mc:Choice>
    <mc:Fallback xmlns="">
      <p:transition spd="slow" advTm="14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p:txBody>
          <a:bodyPr/>
          <a:lstStyle/>
          <a:p>
            <a:r>
              <a:rPr lang="en-US"/>
              <a:t>Setup &gt; Students &gt; Start &gt; All tasks</a:t>
            </a:r>
          </a:p>
        </p:txBody>
      </p:sp>
      <p:sp>
        <p:nvSpPr>
          <p:cNvPr id="10" name="Text Placeholder 2">
            <a:extLst>
              <a:ext uri="{FF2B5EF4-FFF2-40B4-BE49-F238E27FC236}">
                <a16:creationId xmlns:a16="http://schemas.microsoft.com/office/drawing/2014/main" id="{FF57FA92-87E7-4C9F-80A0-860DB44F467F}"/>
              </a:ext>
            </a:extLst>
          </p:cNvPr>
          <p:cNvSpPr>
            <a:spLocks noGrp="1"/>
          </p:cNvSpPr>
          <p:nvPr>
            <p:ph type="body" sz="quarter" idx="12"/>
          </p:nvPr>
        </p:nvSpPr>
        <p:spPr>
          <a:xfrm>
            <a:off x="1672378" y="1292366"/>
            <a:ext cx="8914025" cy="468312"/>
          </a:xfrm>
        </p:spPr>
        <p:txBody>
          <a:bodyPr/>
          <a:lstStyle/>
          <a:p>
            <a:r>
              <a:rPr lang="en-US"/>
              <a:t>Groups – Add by student</a:t>
            </a:r>
          </a:p>
        </p:txBody>
      </p:sp>
      <p:sp>
        <p:nvSpPr>
          <p:cNvPr id="22" name="TextBox 21">
            <a:extLst>
              <a:ext uri="{FF2B5EF4-FFF2-40B4-BE49-F238E27FC236}">
                <a16:creationId xmlns:a16="http://schemas.microsoft.com/office/drawing/2014/main" id="{7E3F068C-E743-4ACE-A6E5-D3B175D7BB33}"/>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5</a:t>
            </a:r>
          </a:p>
        </p:txBody>
      </p:sp>
      <p:pic>
        <p:nvPicPr>
          <p:cNvPr id="20" name="Graphic 19" descr="Paper">
            <a:extLst>
              <a:ext uri="{FF2B5EF4-FFF2-40B4-BE49-F238E27FC236}">
                <a16:creationId xmlns:a16="http://schemas.microsoft.com/office/drawing/2014/main" id="{22214157-437A-4232-83DE-D95D8E2FCD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23" name="Graphic 22" descr="Internet">
            <a:extLst>
              <a:ext uri="{FF2B5EF4-FFF2-40B4-BE49-F238E27FC236}">
                <a16:creationId xmlns:a16="http://schemas.microsoft.com/office/drawing/2014/main" id="{7B99DB20-40B7-4B64-85C9-773BF414ACA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45A19F42-4B0F-97A2-7E2B-DAEF0DBC4B4A}"/>
              </a:ext>
            </a:extLst>
          </p:cNvPr>
          <p:cNvPicPr>
            <a:picLocks noChangeAspect="1"/>
          </p:cNvPicPr>
          <p:nvPr/>
        </p:nvPicPr>
        <p:blipFill>
          <a:blip r:embed="rId9"/>
          <a:stretch>
            <a:fillRect/>
          </a:stretch>
        </p:blipFill>
        <p:spPr>
          <a:xfrm>
            <a:off x="2738472" y="2377993"/>
            <a:ext cx="6965967" cy="4131121"/>
          </a:xfrm>
          <a:prstGeom prst="rect">
            <a:avLst/>
          </a:prstGeom>
        </p:spPr>
      </p:pic>
      <p:pic>
        <p:nvPicPr>
          <p:cNvPr id="12" name="Audio 11">
            <a:hlinkClick r:id="" action="ppaction://media"/>
            <a:extLst>
              <a:ext uri="{FF2B5EF4-FFF2-40B4-BE49-F238E27FC236}">
                <a16:creationId xmlns:a16="http://schemas.microsoft.com/office/drawing/2014/main" id="{F4705CC9-2F71-8437-FE95-DE6734BF4FD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206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452">
        <p159:morph option="byWord"/>
      </p:transition>
    </mc:Choice>
    <mc:Fallback xmlns="">
      <p:transition spd="slow" advTm="29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solidFill>
                  <a:srgbClr val="064187"/>
                </a:solidFill>
              </a:rPr>
              <a:t>Technology Setup &amp; Configuration</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468430558"/>
              </p:ext>
            </p:extLst>
          </p:nvPr>
        </p:nvGraphicFramePr>
        <p:xfrm>
          <a:off x="1166508" y="1860593"/>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pic>
        <p:nvPicPr>
          <p:cNvPr id="11" name="Picture 10"/>
          <p:cNvPicPr>
            <a:picLocks noChangeAspect="1"/>
          </p:cNvPicPr>
          <p:nvPr/>
        </p:nvPicPr>
        <p:blipFill>
          <a:blip r:embed="rId10"/>
          <a:stretch>
            <a:fillRect/>
          </a:stretch>
        </p:blipFill>
        <p:spPr>
          <a:xfrm>
            <a:off x="82296" y="6217999"/>
            <a:ext cx="1743075" cy="523875"/>
          </a:xfrm>
          <a:prstGeom prst="rect">
            <a:avLst/>
          </a:prstGeom>
        </p:spPr>
      </p:pic>
      <p:sp>
        <p:nvSpPr>
          <p:cNvPr id="17" name="TextBox 16">
            <a:extLst>
              <a:ext uri="{FF2B5EF4-FFF2-40B4-BE49-F238E27FC236}">
                <a16:creationId xmlns:a16="http://schemas.microsoft.com/office/drawing/2014/main" id="{8B08CCD0-638B-47B4-BA95-CA70B9B055D2}"/>
              </a:ext>
            </a:extLst>
          </p:cNvPr>
          <p:cNvSpPr txBox="1"/>
          <p:nvPr/>
        </p:nvSpPr>
        <p:spPr>
          <a:xfrm>
            <a:off x="1075431" y="3264553"/>
            <a:ext cx="324745"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6</a:t>
            </a:r>
            <a:endParaRPr lang="en-US" dirty="0"/>
          </a:p>
        </p:txBody>
      </p:sp>
      <p:sp>
        <p:nvSpPr>
          <p:cNvPr id="15" name="TextBox 14">
            <a:extLst>
              <a:ext uri="{FF2B5EF4-FFF2-40B4-BE49-F238E27FC236}">
                <a16:creationId xmlns:a16="http://schemas.microsoft.com/office/drawing/2014/main" id="{D095241B-B840-4F72-AE20-78070776555F}"/>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a:t>6</a:t>
            </a:r>
          </a:p>
        </p:txBody>
      </p:sp>
      <p:pic>
        <p:nvPicPr>
          <p:cNvPr id="13" name="Audio 12">
            <a:hlinkClick r:id="" action="ppaction://media"/>
            <a:extLst>
              <a:ext uri="{FF2B5EF4-FFF2-40B4-BE49-F238E27FC236}">
                <a16:creationId xmlns:a16="http://schemas.microsoft.com/office/drawing/2014/main" id="{5E389274-60E3-7C39-F2BC-FF3DBF00389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8678993"/>
      </p:ext>
    </p:extLst>
  </p:cSld>
  <p:clrMapOvr>
    <a:masterClrMapping/>
  </p:clrMapOvr>
  <mc:AlternateContent xmlns:mc="http://schemas.openxmlformats.org/markup-compatibility/2006" xmlns:p14="http://schemas.microsoft.com/office/powerpoint/2010/main">
    <mc:Choice Requires="p14">
      <p:transition spd="slow" p14:dur="2000" advTm="27907"/>
    </mc:Choice>
    <mc:Fallback xmlns="">
      <p:transition spd="slow" advTm="2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normAutofit lnSpcReduction="10000"/>
          </a:bodyPr>
          <a:lstStyle/>
          <a:p>
            <a:r>
              <a:rPr lang="en-US">
                <a:solidFill>
                  <a:srgbClr val="064187"/>
                </a:solidFill>
              </a:rPr>
              <a:t>Setup Test Sessions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269129415"/>
              </p:ext>
            </p:extLst>
          </p:nvPr>
        </p:nvGraphicFramePr>
        <p:xfrm>
          <a:off x="1175429" y="1891489"/>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7" name="TextBox 16">
            <a:extLst>
              <a:ext uri="{FF2B5EF4-FFF2-40B4-BE49-F238E27FC236}">
                <a16:creationId xmlns:a16="http://schemas.microsoft.com/office/drawing/2014/main" id="{8B08CCD0-638B-47B4-BA95-CA70B9B055D2}"/>
              </a:ext>
            </a:extLst>
          </p:cNvPr>
          <p:cNvSpPr txBox="1"/>
          <p:nvPr/>
        </p:nvSpPr>
        <p:spPr>
          <a:xfrm>
            <a:off x="3065311" y="3359141"/>
            <a:ext cx="327026" cy="320676"/>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20" name="TextBox 19">
            <a:extLst>
              <a:ext uri="{FF2B5EF4-FFF2-40B4-BE49-F238E27FC236}">
                <a16:creationId xmlns:a16="http://schemas.microsoft.com/office/drawing/2014/main" id="{06DCD120-4439-4748-9470-D114FB10C82F}"/>
              </a:ext>
            </a:extLst>
          </p:cNvPr>
          <p:cNvSpPr txBox="1"/>
          <p:nvPr/>
        </p:nvSpPr>
        <p:spPr>
          <a:xfrm>
            <a:off x="3176721" y="3438777"/>
            <a:ext cx="107268" cy="161404"/>
          </a:xfrm>
          <a:custGeom>
            <a:avLst/>
            <a:gdLst/>
            <a:ahLst/>
            <a:cxnLst/>
            <a:rect l="l" t="t" r="r" b="b"/>
            <a:pathLst>
              <a:path w="107268" h="161404">
                <a:moveTo>
                  <a:pt x="0" y="0"/>
                </a:moveTo>
                <a:lnTo>
                  <a:pt x="107268" y="0"/>
                </a:lnTo>
                <a:lnTo>
                  <a:pt x="107268" y="22771"/>
                </a:lnTo>
                <a:cubicBezTo>
                  <a:pt x="98412" y="31477"/>
                  <a:pt x="89408" y="43979"/>
                  <a:pt x="80255" y="60275"/>
                </a:cubicBezTo>
                <a:cubicBezTo>
                  <a:pt x="71102" y="76572"/>
                  <a:pt x="64126" y="93892"/>
                  <a:pt x="59326" y="112235"/>
                </a:cubicBezTo>
                <a:cubicBezTo>
                  <a:pt x="54527" y="130578"/>
                  <a:pt x="52164" y="146968"/>
                  <a:pt x="52238" y="161404"/>
                </a:cubicBezTo>
                <a:lnTo>
                  <a:pt x="21989" y="161404"/>
                </a:lnTo>
                <a:cubicBezTo>
                  <a:pt x="22510" y="138782"/>
                  <a:pt x="27179" y="115714"/>
                  <a:pt x="35997" y="92199"/>
                </a:cubicBezTo>
                <a:cubicBezTo>
                  <a:pt x="44816" y="68684"/>
                  <a:pt x="56592" y="47662"/>
                  <a:pt x="71326" y="29133"/>
                </a:cubicBezTo>
                <a:lnTo>
                  <a:pt x="0" y="29133"/>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21" name="TextBox 20">
            <a:extLst>
              <a:ext uri="{FF2B5EF4-FFF2-40B4-BE49-F238E27FC236}">
                <a16:creationId xmlns:a16="http://schemas.microsoft.com/office/drawing/2014/main" id="{7B8A2F88-CDA8-4114-91AF-DB7BCF518AA0}"/>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7</a:t>
            </a:r>
          </a:p>
        </p:txBody>
      </p:sp>
      <p:pic>
        <p:nvPicPr>
          <p:cNvPr id="26" name="Audio 25">
            <a:hlinkClick r:id="" action="ppaction://media"/>
            <a:extLst>
              <a:ext uri="{FF2B5EF4-FFF2-40B4-BE49-F238E27FC236}">
                <a16:creationId xmlns:a16="http://schemas.microsoft.com/office/drawing/2014/main" id="{4D2BCF35-A266-3C82-1AE0-8A398C00D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8417285"/>
      </p:ext>
    </p:extLst>
  </p:cSld>
  <p:clrMapOvr>
    <a:masterClrMapping/>
  </p:clrMapOvr>
  <mc:AlternateContent xmlns:mc="http://schemas.openxmlformats.org/markup-compatibility/2006" xmlns:p14="http://schemas.microsoft.com/office/powerpoint/2010/main">
    <mc:Choice Requires="p14">
      <p:transition spd="slow" p14:dur="2000" advTm="74991"/>
    </mc:Choice>
    <mc:Fallback xmlns="">
      <p:transition spd="slow" advTm="7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Setup Test Sessions – individually</a:t>
            </a:r>
          </a:p>
        </p:txBody>
      </p:sp>
      <p:sp>
        <p:nvSpPr>
          <p:cNvPr id="79" name="Text Placeholder 78">
            <a:extLst>
              <a:ext uri="{FF2B5EF4-FFF2-40B4-BE49-F238E27FC236}">
                <a16:creationId xmlns:a16="http://schemas.microsoft.com/office/drawing/2014/main" id="{4CD7BC0B-3343-498A-BB5D-2CB0B06CDC17}"/>
              </a:ext>
            </a:extLst>
          </p:cNvPr>
          <p:cNvSpPr>
            <a:spLocks noGrp="1"/>
          </p:cNvSpPr>
          <p:nvPr>
            <p:ph type="body" sz="quarter" idx="15"/>
          </p:nvPr>
        </p:nvSpPr>
        <p:spPr>
          <a:xfrm>
            <a:off x="1733020" y="1786886"/>
            <a:ext cx="10225742" cy="360333"/>
          </a:xfrm>
        </p:spPr>
        <p:txBody>
          <a:bodyPr/>
          <a:lstStyle/>
          <a:p>
            <a:r>
              <a:rPr lang="en-US" sz="1700"/>
              <a:t>Testing &gt; session</a:t>
            </a:r>
          </a:p>
        </p:txBody>
      </p:sp>
      <p:grpSp>
        <p:nvGrpSpPr>
          <p:cNvPr id="2" name="Group 1"/>
          <p:cNvGrpSpPr/>
          <p:nvPr/>
        </p:nvGrpSpPr>
        <p:grpSpPr>
          <a:xfrm>
            <a:off x="1084719" y="2271489"/>
            <a:ext cx="1802860" cy="3071305"/>
            <a:chOff x="1084719" y="2271489"/>
            <a:chExt cx="2279540" cy="3218887"/>
          </a:xfrm>
        </p:grpSpPr>
        <p:pic>
          <p:nvPicPr>
            <p:cNvPr id="11" name="Content Placeholder 4">
              <a:extLst>
                <a:ext uri="{FF2B5EF4-FFF2-40B4-BE49-F238E27FC236}">
                  <a16:creationId xmlns:a16="http://schemas.microsoft.com/office/drawing/2014/main" id="{A7C10291-B2E4-40E5-A3AC-7BD4B3DB0A7E}"/>
                </a:ext>
              </a:extLst>
            </p:cNvPr>
            <p:cNvPicPr>
              <a:picLocks noChangeAspect="1"/>
            </p:cNvPicPr>
            <p:nvPr/>
          </p:nvPicPr>
          <p:blipFill rotWithShape="1">
            <a:blip r:embed="rId5"/>
            <a:srcRect l="44190" t="14249" r="44015" b="58466"/>
            <a:stretch/>
          </p:blipFill>
          <p:spPr>
            <a:xfrm>
              <a:off x="1084719" y="2271489"/>
              <a:ext cx="2279539" cy="2071319"/>
            </a:xfrm>
            <a:prstGeom prst="rect">
              <a:avLst/>
            </a:prstGeom>
            <a:noFill/>
            <a:ln>
              <a:noFill/>
            </a:ln>
          </p:spPr>
        </p:pic>
        <p:pic>
          <p:nvPicPr>
            <p:cNvPr id="12" name="Picture 11">
              <a:extLst>
                <a:ext uri="{FF2B5EF4-FFF2-40B4-BE49-F238E27FC236}">
                  <a16:creationId xmlns:a16="http://schemas.microsoft.com/office/drawing/2014/main" id="{4AF2A785-A017-4C10-8001-62E57B8108F3}"/>
                </a:ext>
              </a:extLst>
            </p:cNvPr>
            <p:cNvPicPr>
              <a:picLocks noChangeAspect="1"/>
            </p:cNvPicPr>
            <p:nvPr/>
          </p:nvPicPr>
          <p:blipFill rotWithShape="1">
            <a:blip r:embed="rId6"/>
            <a:srcRect t="65995"/>
            <a:stretch/>
          </p:blipFill>
          <p:spPr>
            <a:xfrm>
              <a:off x="1084720" y="4342807"/>
              <a:ext cx="2279539" cy="1147569"/>
            </a:xfrm>
            <a:prstGeom prst="rect">
              <a:avLst/>
            </a:prstGeom>
            <a:noFill/>
            <a:ln>
              <a:noFill/>
            </a:ln>
          </p:spPr>
        </p:pic>
      </p:grpSp>
      <p:pic>
        <p:nvPicPr>
          <p:cNvPr id="10" name="Picture 9">
            <a:extLst>
              <a:ext uri="{FF2B5EF4-FFF2-40B4-BE49-F238E27FC236}">
                <a16:creationId xmlns:a16="http://schemas.microsoft.com/office/drawing/2014/main" id="{C3F6FA67-DFE1-486D-BBD1-E20E0940DEEC}"/>
              </a:ext>
            </a:extLst>
          </p:cNvPr>
          <p:cNvPicPr>
            <a:picLocks noChangeAspect="1"/>
          </p:cNvPicPr>
          <p:nvPr/>
        </p:nvPicPr>
        <p:blipFill>
          <a:blip r:embed="rId7"/>
          <a:stretch>
            <a:fillRect/>
          </a:stretch>
        </p:blipFill>
        <p:spPr>
          <a:xfrm>
            <a:off x="5890812" y="1895765"/>
            <a:ext cx="6088825" cy="445020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120F89A0-2A36-4AC1-B580-4D03B09FE0D8}"/>
              </a:ext>
            </a:extLst>
          </p:cNvPr>
          <p:cNvSpPr/>
          <p:nvPr/>
        </p:nvSpPr>
        <p:spPr>
          <a:xfrm>
            <a:off x="6056778" y="5158489"/>
            <a:ext cx="725305" cy="18430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a:extLst>
              <a:ext uri="{FF2B5EF4-FFF2-40B4-BE49-F238E27FC236}">
                <a16:creationId xmlns:a16="http://schemas.microsoft.com/office/drawing/2014/main" id="{B3374E77-9F8C-41FC-B43B-2DD7B6BAEDF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3721" y="4969223"/>
            <a:ext cx="378533" cy="378533"/>
          </a:xfrm>
          <a:prstGeom prst="rect">
            <a:avLst/>
          </a:prstGeom>
        </p:spPr>
      </p:pic>
      <p:sp>
        <p:nvSpPr>
          <p:cNvPr id="16" name="Rectangle 15">
            <a:extLst>
              <a:ext uri="{FF2B5EF4-FFF2-40B4-BE49-F238E27FC236}">
                <a16:creationId xmlns:a16="http://schemas.microsoft.com/office/drawing/2014/main" id="{F8EE6E8B-C846-479B-83D7-CADB04598099}"/>
              </a:ext>
            </a:extLst>
          </p:cNvPr>
          <p:cNvSpPr/>
          <p:nvPr/>
        </p:nvSpPr>
        <p:spPr>
          <a:xfrm flipV="1">
            <a:off x="1129097" y="4779219"/>
            <a:ext cx="1333039" cy="28052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EBA25D-0D98-42F5-9DE7-C6C8C54F86DA}"/>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7</a:t>
            </a:r>
          </a:p>
        </p:txBody>
      </p:sp>
      <p:pic>
        <p:nvPicPr>
          <p:cNvPr id="17" name="Graphic 16" descr="Paper">
            <a:extLst>
              <a:ext uri="{FF2B5EF4-FFF2-40B4-BE49-F238E27FC236}">
                <a16:creationId xmlns:a16="http://schemas.microsoft.com/office/drawing/2014/main" id="{A3AF309A-BB6A-43AC-A1ED-758AD27130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19" name="Graphic 18" descr="Internet">
            <a:extLst>
              <a:ext uri="{FF2B5EF4-FFF2-40B4-BE49-F238E27FC236}">
                <a16:creationId xmlns:a16="http://schemas.microsoft.com/office/drawing/2014/main" id="{0E8B9C42-043E-42A5-B00A-3F20CD6365D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pic>
        <p:nvPicPr>
          <p:cNvPr id="5" name="Picture 4">
            <a:extLst>
              <a:ext uri="{FF2B5EF4-FFF2-40B4-BE49-F238E27FC236}">
                <a16:creationId xmlns:a16="http://schemas.microsoft.com/office/drawing/2014/main" id="{C352F501-C8D7-9394-04AA-1636F7F91475}"/>
              </a:ext>
            </a:extLst>
          </p:cNvPr>
          <p:cNvPicPr>
            <a:picLocks noChangeAspect="1"/>
          </p:cNvPicPr>
          <p:nvPr/>
        </p:nvPicPr>
        <p:blipFill>
          <a:blip r:embed="rId14"/>
          <a:stretch>
            <a:fillRect/>
          </a:stretch>
        </p:blipFill>
        <p:spPr>
          <a:xfrm>
            <a:off x="3018325" y="2324011"/>
            <a:ext cx="2752166" cy="2455208"/>
          </a:xfrm>
          <a:prstGeom prst="rect">
            <a:avLst/>
          </a:prstGeom>
        </p:spPr>
      </p:pic>
      <p:sp>
        <p:nvSpPr>
          <p:cNvPr id="6" name="Rectangle 5">
            <a:extLst>
              <a:ext uri="{FF2B5EF4-FFF2-40B4-BE49-F238E27FC236}">
                <a16:creationId xmlns:a16="http://schemas.microsoft.com/office/drawing/2014/main" id="{2B0D36B9-FC02-3B06-AC1D-B04D7E879B07}"/>
              </a:ext>
            </a:extLst>
          </p:cNvPr>
          <p:cNvSpPr/>
          <p:nvPr/>
        </p:nvSpPr>
        <p:spPr>
          <a:xfrm flipV="1">
            <a:off x="3260554" y="2985787"/>
            <a:ext cx="1333039" cy="28052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a:extLst>
              <a:ext uri="{FF2B5EF4-FFF2-40B4-BE49-F238E27FC236}">
                <a16:creationId xmlns:a16="http://schemas.microsoft.com/office/drawing/2014/main" id="{5FF7A14A-F54A-50DD-0E23-7B6EF7B6C553}"/>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8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210">
        <p159:morph option="byObject"/>
      </p:transition>
    </mc:Choice>
    <mc:Fallback xmlns="">
      <p:transition spd="slow" advTm="37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Setup Test Sessions – individually</a:t>
            </a:r>
          </a:p>
        </p:txBody>
      </p:sp>
      <p:sp>
        <p:nvSpPr>
          <p:cNvPr id="79" name="Text Placeholder 78">
            <a:extLst>
              <a:ext uri="{FF2B5EF4-FFF2-40B4-BE49-F238E27FC236}">
                <a16:creationId xmlns:a16="http://schemas.microsoft.com/office/drawing/2014/main" id="{4CD7BC0B-3343-498A-BB5D-2CB0B06CDC17}"/>
              </a:ext>
            </a:extLst>
          </p:cNvPr>
          <p:cNvSpPr>
            <a:spLocks noGrp="1"/>
          </p:cNvSpPr>
          <p:nvPr>
            <p:ph type="body" sz="quarter" idx="15"/>
          </p:nvPr>
        </p:nvSpPr>
        <p:spPr>
          <a:xfrm>
            <a:off x="1733020" y="1786886"/>
            <a:ext cx="10225742" cy="360333"/>
          </a:xfrm>
        </p:spPr>
        <p:txBody>
          <a:bodyPr/>
          <a:lstStyle/>
          <a:p>
            <a:r>
              <a:rPr lang="en-US" sz="1700"/>
              <a:t>Testing &gt; sessions &gt; session details</a:t>
            </a:r>
          </a:p>
        </p:txBody>
      </p:sp>
      <p:pic>
        <p:nvPicPr>
          <p:cNvPr id="11" name="Picture 10">
            <a:extLst>
              <a:ext uri="{FF2B5EF4-FFF2-40B4-BE49-F238E27FC236}">
                <a16:creationId xmlns:a16="http://schemas.microsoft.com/office/drawing/2014/main" id="{9E4F751A-AF21-4565-AA28-215356F61D3B}"/>
              </a:ext>
            </a:extLst>
          </p:cNvPr>
          <p:cNvPicPr>
            <a:picLocks noChangeAspect="1"/>
          </p:cNvPicPr>
          <p:nvPr/>
        </p:nvPicPr>
        <p:blipFill rotWithShape="1">
          <a:blip r:embed="rId5"/>
          <a:srcRect r="18217" b="5568"/>
          <a:stretch/>
        </p:blipFill>
        <p:spPr>
          <a:xfrm>
            <a:off x="532608" y="2173427"/>
            <a:ext cx="10456563" cy="360333"/>
          </a:xfrm>
          <a:prstGeom prst="rect">
            <a:avLst/>
          </a:prstGeom>
          <a:noFill/>
          <a:ln w="76200">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50CE7A2-C91D-4B0E-9ABB-DCA6FE1E258D}"/>
              </a:ext>
            </a:extLst>
          </p:cNvPr>
          <p:cNvPicPr>
            <a:picLocks noChangeAspect="1"/>
          </p:cNvPicPr>
          <p:nvPr/>
        </p:nvPicPr>
        <p:blipFill>
          <a:blip r:embed="rId6"/>
          <a:stretch>
            <a:fillRect/>
          </a:stretch>
        </p:blipFill>
        <p:spPr>
          <a:xfrm>
            <a:off x="3633315" y="2633804"/>
            <a:ext cx="7355856" cy="409870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9D7D9F62-3CB1-43CD-A33C-B152E90453BB}"/>
              </a:ext>
            </a:extLst>
          </p:cNvPr>
          <p:cNvGrpSpPr/>
          <p:nvPr/>
        </p:nvGrpSpPr>
        <p:grpSpPr>
          <a:xfrm>
            <a:off x="532608" y="2761333"/>
            <a:ext cx="2279540" cy="3218887"/>
            <a:chOff x="1084719" y="2271489"/>
            <a:chExt cx="2279540" cy="3218887"/>
          </a:xfrm>
        </p:grpSpPr>
        <p:pic>
          <p:nvPicPr>
            <p:cNvPr id="13" name="Content Placeholder 4">
              <a:extLst>
                <a:ext uri="{FF2B5EF4-FFF2-40B4-BE49-F238E27FC236}">
                  <a16:creationId xmlns:a16="http://schemas.microsoft.com/office/drawing/2014/main" id="{B93ECFC5-68A1-4763-9DC1-06887B5DED29}"/>
                </a:ext>
              </a:extLst>
            </p:cNvPr>
            <p:cNvPicPr>
              <a:picLocks noChangeAspect="1"/>
            </p:cNvPicPr>
            <p:nvPr/>
          </p:nvPicPr>
          <p:blipFill rotWithShape="1">
            <a:blip r:embed="rId7"/>
            <a:srcRect l="44190" t="14249" r="44015" b="58466"/>
            <a:stretch/>
          </p:blipFill>
          <p:spPr>
            <a:xfrm>
              <a:off x="1084719" y="2271489"/>
              <a:ext cx="2279539" cy="2071319"/>
            </a:xfrm>
            <a:prstGeom prst="rect">
              <a:avLst/>
            </a:prstGeom>
            <a:noFill/>
            <a:ln>
              <a:noFill/>
            </a:ln>
          </p:spPr>
        </p:pic>
        <p:pic>
          <p:nvPicPr>
            <p:cNvPr id="15" name="Picture 14">
              <a:extLst>
                <a:ext uri="{FF2B5EF4-FFF2-40B4-BE49-F238E27FC236}">
                  <a16:creationId xmlns:a16="http://schemas.microsoft.com/office/drawing/2014/main" id="{2002A39C-1F8A-42CA-BB7E-D2C1014FBB0A}"/>
                </a:ext>
              </a:extLst>
            </p:cNvPr>
            <p:cNvPicPr>
              <a:picLocks noChangeAspect="1"/>
            </p:cNvPicPr>
            <p:nvPr/>
          </p:nvPicPr>
          <p:blipFill rotWithShape="1">
            <a:blip r:embed="rId8"/>
            <a:srcRect t="65995"/>
            <a:stretch/>
          </p:blipFill>
          <p:spPr>
            <a:xfrm>
              <a:off x="1084720" y="4342807"/>
              <a:ext cx="2279539" cy="1147569"/>
            </a:xfrm>
            <a:prstGeom prst="rect">
              <a:avLst/>
            </a:prstGeom>
            <a:noFill/>
            <a:ln>
              <a:noFill/>
            </a:ln>
          </p:spPr>
        </p:pic>
      </p:grpSp>
      <p:pic>
        <p:nvPicPr>
          <p:cNvPr id="16" name="Graphic 15" descr="Cursor">
            <a:extLst>
              <a:ext uri="{FF2B5EF4-FFF2-40B4-BE49-F238E27FC236}">
                <a16:creationId xmlns:a16="http://schemas.microsoft.com/office/drawing/2014/main" id="{FCADE60A-00E1-4E53-A158-5B3C2A6F673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11610" y="5459067"/>
            <a:ext cx="378533" cy="378533"/>
          </a:xfrm>
          <a:prstGeom prst="rect">
            <a:avLst/>
          </a:prstGeom>
        </p:spPr>
      </p:pic>
      <p:sp>
        <p:nvSpPr>
          <p:cNvPr id="20" name="Rectangle 19">
            <a:extLst>
              <a:ext uri="{FF2B5EF4-FFF2-40B4-BE49-F238E27FC236}">
                <a16:creationId xmlns:a16="http://schemas.microsoft.com/office/drawing/2014/main" id="{CD4AC37B-62A7-4832-A9B3-562C525DC588}"/>
              </a:ext>
            </a:extLst>
          </p:cNvPr>
          <p:cNvSpPr/>
          <p:nvPr/>
        </p:nvSpPr>
        <p:spPr>
          <a:xfrm flipV="1">
            <a:off x="645069" y="5393890"/>
            <a:ext cx="1333039" cy="28052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4018030-36E5-44B1-AE08-35FFFDEF401B}"/>
              </a:ext>
            </a:extLst>
          </p:cNvPr>
          <p:cNvSpPr/>
          <p:nvPr/>
        </p:nvSpPr>
        <p:spPr>
          <a:xfrm flipV="1">
            <a:off x="2271128" y="2244163"/>
            <a:ext cx="216892" cy="211958"/>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16F1CA-14F9-4261-8F02-52C36314F144}"/>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7</a:t>
            </a:r>
          </a:p>
        </p:txBody>
      </p:sp>
      <p:pic>
        <p:nvPicPr>
          <p:cNvPr id="17" name="Graphic 16" descr="Paper">
            <a:extLst>
              <a:ext uri="{FF2B5EF4-FFF2-40B4-BE49-F238E27FC236}">
                <a16:creationId xmlns:a16="http://schemas.microsoft.com/office/drawing/2014/main" id="{5F3642E8-2DA7-454B-B441-03E36B0B24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89171" y="6345971"/>
            <a:ext cx="490448" cy="490448"/>
          </a:xfrm>
          <a:prstGeom prst="rect">
            <a:avLst/>
          </a:prstGeom>
        </p:spPr>
      </p:pic>
      <p:pic>
        <p:nvPicPr>
          <p:cNvPr id="19" name="Graphic 18" descr="Internet">
            <a:extLst>
              <a:ext uri="{FF2B5EF4-FFF2-40B4-BE49-F238E27FC236}">
                <a16:creationId xmlns:a16="http://schemas.microsoft.com/office/drawing/2014/main" id="{F0B32417-BF62-4F18-A3C3-49CDD2E9AC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79619" y="6316715"/>
            <a:ext cx="588334" cy="588334"/>
          </a:xfrm>
          <a:prstGeom prst="rect">
            <a:avLst/>
          </a:prstGeom>
        </p:spPr>
      </p:pic>
      <p:pic>
        <p:nvPicPr>
          <p:cNvPr id="5" name="Audio 4">
            <a:hlinkClick r:id="" action="ppaction://media"/>
            <a:extLst>
              <a:ext uri="{FF2B5EF4-FFF2-40B4-BE49-F238E27FC236}">
                <a16:creationId xmlns:a16="http://schemas.microsoft.com/office/drawing/2014/main" id="{0B0FEE82-FEA8-16BA-DA7C-AF695B3F4343}"/>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8717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78">
        <p159:morph option="byObject"/>
      </p:transition>
    </mc:Choice>
    <mc:Fallback xmlns="">
      <p:transition spd="slow" advTm="20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A525-4438-4732-9642-5113D0FCB041}"/>
              </a:ext>
            </a:extLst>
          </p:cNvPr>
          <p:cNvSpPr>
            <a:spLocks noGrp="1"/>
          </p:cNvSpPr>
          <p:nvPr>
            <p:ph type="title"/>
          </p:nvPr>
        </p:nvSpPr>
        <p:spPr/>
        <p:txBody>
          <a:bodyPr/>
          <a:lstStyle/>
          <a:p>
            <a:r>
              <a:rPr lang="en-US"/>
              <a:t>Accessing and Navigating</a:t>
            </a:r>
          </a:p>
        </p:txBody>
      </p:sp>
      <p:sp>
        <p:nvSpPr>
          <p:cNvPr id="3" name="Text Placeholder 2">
            <a:extLst>
              <a:ext uri="{FF2B5EF4-FFF2-40B4-BE49-F238E27FC236}">
                <a16:creationId xmlns:a16="http://schemas.microsoft.com/office/drawing/2014/main" id="{A922F329-A99A-4FD1-B7D4-A21D38A54C68}"/>
              </a:ext>
            </a:extLst>
          </p:cNvPr>
          <p:cNvSpPr>
            <a:spLocks noGrp="1"/>
          </p:cNvSpPr>
          <p:nvPr>
            <p:ph type="body" sz="quarter" idx="12"/>
          </p:nvPr>
        </p:nvSpPr>
        <p:spPr/>
        <p:txBody>
          <a:bodyPr/>
          <a:lstStyle/>
          <a:p>
            <a:r>
              <a:rPr lang="en-US" dirty="0"/>
              <a:t>navigating </a:t>
            </a:r>
            <a:r>
              <a:rPr lang="en-US" cap="none" dirty="0" err="1"/>
              <a:t>PearsonAccess</a:t>
            </a:r>
            <a:r>
              <a:rPr lang="en-US" cap="none" baseline="30000" dirty="0" err="1"/>
              <a:t>next</a:t>
            </a:r>
            <a:endParaRPr lang="en-US" baseline="30000" dirty="0"/>
          </a:p>
        </p:txBody>
      </p:sp>
      <p:sp>
        <p:nvSpPr>
          <p:cNvPr id="5" name="Text Placeholder 4">
            <a:extLst>
              <a:ext uri="{FF2B5EF4-FFF2-40B4-BE49-F238E27FC236}">
                <a16:creationId xmlns:a16="http://schemas.microsoft.com/office/drawing/2014/main" id="{DBFC572A-4588-4460-B672-B3E69AE1561A}"/>
              </a:ext>
            </a:extLst>
          </p:cNvPr>
          <p:cNvSpPr>
            <a:spLocks noGrp="1"/>
          </p:cNvSpPr>
          <p:nvPr>
            <p:ph type="body" sz="quarter" idx="15"/>
          </p:nvPr>
        </p:nvSpPr>
        <p:spPr/>
        <p:txBody>
          <a:bodyPr/>
          <a:lstStyle/>
          <a:p>
            <a:r>
              <a:rPr lang="en-US"/>
              <a:t>Main menus</a:t>
            </a:r>
          </a:p>
        </p:txBody>
      </p:sp>
      <p:pic>
        <p:nvPicPr>
          <p:cNvPr id="6" name="Picture 5">
            <a:extLst>
              <a:ext uri="{FF2B5EF4-FFF2-40B4-BE49-F238E27FC236}">
                <a16:creationId xmlns:a16="http://schemas.microsoft.com/office/drawing/2014/main" id="{1FAC4DBE-73B5-B4DE-769B-0482A31D39A5}"/>
              </a:ext>
            </a:extLst>
          </p:cNvPr>
          <p:cNvPicPr>
            <a:picLocks noChangeAspect="1"/>
          </p:cNvPicPr>
          <p:nvPr/>
        </p:nvPicPr>
        <p:blipFill>
          <a:blip r:embed="rId5"/>
          <a:stretch>
            <a:fillRect/>
          </a:stretch>
        </p:blipFill>
        <p:spPr>
          <a:xfrm>
            <a:off x="1138279" y="2173427"/>
            <a:ext cx="8914025" cy="4068367"/>
          </a:xfrm>
          <a:prstGeom prst="rect">
            <a:avLst/>
          </a:prstGeom>
        </p:spPr>
      </p:pic>
      <p:pic>
        <p:nvPicPr>
          <p:cNvPr id="8" name="Audio 7">
            <a:hlinkClick r:id="" action="ppaction://media"/>
            <a:extLst>
              <a:ext uri="{FF2B5EF4-FFF2-40B4-BE49-F238E27FC236}">
                <a16:creationId xmlns:a16="http://schemas.microsoft.com/office/drawing/2014/main" id="{4A7CB5F3-C2C0-38D5-DFB6-C80AA5F7B6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3273939"/>
      </p:ext>
    </p:extLst>
  </p:cSld>
  <p:clrMapOvr>
    <a:masterClrMapping/>
  </p:clrMapOvr>
  <mc:AlternateContent xmlns:mc="http://schemas.openxmlformats.org/markup-compatibility/2006" xmlns:p14="http://schemas.microsoft.com/office/powerpoint/2010/main">
    <mc:Choice Requires="p14">
      <p:transition spd="slow" p14:dur="2000" advTm="20070"/>
    </mc:Choice>
    <mc:Fallback xmlns="">
      <p:transition spd="slow" advTm="2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Setup Test Sessions – individually</a:t>
            </a:r>
          </a:p>
        </p:txBody>
      </p:sp>
      <p:sp>
        <p:nvSpPr>
          <p:cNvPr id="79" name="Text Placeholder 78">
            <a:extLst>
              <a:ext uri="{FF2B5EF4-FFF2-40B4-BE49-F238E27FC236}">
                <a16:creationId xmlns:a16="http://schemas.microsoft.com/office/drawing/2014/main" id="{4CD7BC0B-3343-498A-BB5D-2CB0B06CDC17}"/>
              </a:ext>
            </a:extLst>
          </p:cNvPr>
          <p:cNvSpPr>
            <a:spLocks noGrp="1"/>
          </p:cNvSpPr>
          <p:nvPr>
            <p:ph type="body" sz="quarter" idx="15"/>
          </p:nvPr>
        </p:nvSpPr>
        <p:spPr>
          <a:xfrm>
            <a:off x="1733020" y="1786886"/>
            <a:ext cx="10225742" cy="360333"/>
          </a:xfrm>
        </p:spPr>
        <p:txBody>
          <a:bodyPr/>
          <a:lstStyle/>
          <a:p>
            <a:r>
              <a:rPr lang="en-US" sz="1700"/>
              <a:t>Setup &gt; students &gt; session details</a:t>
            </a:r>
          </a:p>
        </p:txBody>
      </p:sp>
      <p:pic>
        <p:nvPicPr>
          <p:cNvPr id="12" name="Picture 11">
            <a:extLst>
              <a:ext uri="{FF2B5EF4-FFF2-40B4-BE49-F238E27FC236}">
                <a16:creationId xmlns:a16="http://schemas.microsoft.com/office/drawing/2014/main" id="{D6A099AD-F1E9-4270-9ED0-ABE6260D44BE}"/>
              </a:ext>
            </a:extLst>
          </p:cNvPr>
          <p:cNvPicPr>
            <a:picLocks noChangeAspect="1"/>
          </p:cNvPicPr>
          <p:nvPr/>
        </p:nvPicPr>
        <p:blipFill>
          <a:blip r:embed="rId5"/>
          <a:stretch>
            <a:fillRect/>
          </a:stretch>
        </p:blipFill>
        <p:spPr>
          <a:xfrm>
            <a:off x="870600" y="2173427"/>
            <a:ext cx="6700092" cy="375996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5E411BC-C64C-4B0A-86B7-79FF805A814C}"/>
              </a:ext>
            </a:extLst>
          </p:cNvPr>
          <p:cNvPicPr>
            <a:picLocks noChangeAspect="1"/>
          </p:cNvPicPr>
          <p:nvPr/>
        </p:nvPicPr>
        <p:blipFill>
          <a:blip r:embed="rId6"/>
          <a:stretch>
            <a:fillRect/>
          </a:stretch>
        </p:blipFill>
        <p:spPr>
          <a:xfrm>
            <a:off x="4784818" y="2559581"/>
            <a:ext cx="4699599" cy="212752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4BCE99F-736D-49DE-890E-7903B817FABC}"/>
              </a:ext>
            </a:extLst>
          </p:cNvPr>
          <p:cNvPicPr>
            <a:picLocks noChangeAspect="1"/>
          </p:cNvPicPr>
          <p:nvPr/>
        </p:nvPicPr>
        <p:blipFill>
          <a:blip r:embed="rId7"/>
          <a:stretch>
            <a:fillRect/>
          </a:stretch>
        </p:blipFill>
        <p:spPr>
          <a:xfrm>
            <a:off x="6776324" y="4487721"/>
            <a:ext cx="4999272" cy="102191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12ED9B0-C1F5-4D7E-87D3-70B856AAE6DC}"/>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dirty="0"/>
              <a:t>7</a:t>
            </a:r>
          </a:p>
        </p:txBody>
      </p:sp>
      <p:pic>
        <p:nvPicPr>
          <p:cNvPr id="9" name="Graphic 8" descr="Paper">
            <a:extLst>
              <a:ext uri="{FF2B5EF4-FFF2-40B4-BE49-F238E27FC236}">
                <a16:creationId xmlns:a16="http://schemas.microsoft.com/office/drawing/2014/main" id="{2FDCBA05-D178-410B-B715-493A18CBD8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F19A41F2-1135-4CF1-AF74-BBC56F3AFDD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5" name="Audio 4">
            <a:hlinkClick r:id="" action="ppaction://media"/>
            <a:extLst>
              <a:ext uri="{FF2B5EF4-FFF2-40B4-BE49-F238E27FC236}">
                <a16:creationId xmlns:a16="http://schemas.microsoft.com/office/drawing/2014/main" id="{9BCC191F-F62C-EB89-601E-229107C027C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2941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853">
        <p159:morph option="byObject"/>
      </p:transition>
    </mc:Choice>
    <mc:Fallback xmlns="">
      <p:transition spd="slow" advTm="12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25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Receive Test Materials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683874385"/>
              </p:ext>
            </p:extLst>
          </p:nvPr>
        </p:nvGraphicFramePr>
        <p:xfrm>
          <a:off x="1175429" y="1886721"/>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2" name="TextBox 11"/>
          <p:cNvSpPr txBox="1"/>
          <p:nvPr/>
        </p:nvSpPr>
        <p:spPr>
          <a:xfrm>
            <a:off x="951616" y="1055724"/>
            <a:ext cx="720762" cy="830997"/>
          </a:xfrm>
          <a:prstGeom prst="rect">
            <a:avLst/>
          </a:prstGeom>
          <a:noFill/>
        </p:spPr>
        <p:txBody>
          <a:bodyPr wrap="square" rtlCol="0">
            <a:spAutoFit/>
          </a:bodyPr>
          <a:lstStyle/>
          <a:p>
            <a:r>
              <a:rPr lang="en-US" sz="4800" b="1" dirty="0">
                <a:solidFill>
                  <a:schemeClr val="bg1"/>
                </a:solidFill>
              </a:rPr>
              <a:t>9</a:t>
            </a:r>
          </a:p>
        </p:txBody>
      </p:sp>
      <p:sp>
        <p:nvSpPr>
          <p:cNvPr id="24" name="Oval 23"/>
          <p:cNvSpPr/>
          <p:nvPr/>
        </p:nvSpPr>
        <p:spPr>
          <a:xfrm>
            <a:off x="5046216" y="3295780"/>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5573065F-3FD6-4514-ADB2-4BCFB05319D4}"/>
              </a:ext>
            </a:extLst>
          </p:cNvPr>
          <p:cNvSpPr txBox="1"/>
          <p:nvPr/>
        </p:nvSpPr>
        <p:spPr>
          <a:xfrm>
            <a:off x="5046216" y="3245582"/>
            <a:ext cx="1171704" cy="369332"/>
          </a:xfrm>
          <a:prstGeom prst="rect">
            <a:avLst/>
          </a:prstGeom>
          <a:noFill/>
        </p:spPr>
        <p:txBody>
          <a:bodyPr wrap="square" rtlCol="0">
            <a:spAutoFit/>
          </a:bodyPr>
          <a:lstStyle/>
          <a:p>
            <a:r>
              <a:rPr lang="en-US" b="1" dirty="0">
                <a:solidFill>
                  <a:schemeClr val="bg1"/>
                </a:solidFill>
              </a:rPr>
              <a:t>8</a:t>
            </a:r>
          </a:p>
        </p:txBody>
      </p:sp>
      <p:sp>
        <p:nvSpPr>
          <p:cNvPr id="15" name="TextBox 14">
            <a:extLst>
              <a:ext uri="{FF2B5EF4-FFF2-40B4-BE49-F238E27FC236}">
                <a16:creationId xmlns:a16="http://schemas.microsoft.com/office/drawing/2014/main" id="{6C07ED51-EDEF-4A64-9796-FAB0F5BCF3EB}"/>
              </a:ext>
            </a:extLst>
          </p:cNvPr>
          <p:cNvSpPr txBox="1"/>
          <p:nvPr/>
        </p:nvSpPr>
        <p:spPr>
          <a:xfrm>
            <a:off x="862885" y="1188268"/>
            <a:ext cx="708338" cy="57241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800" b="1"/>
              <a:t>8</a:t>
            </a:r>
          </a:p>
        </p:txBody>
      </p:sp>
      <p:pic>
        <p:nvPicPr>
          <p:cNvPr id="21" name="Audio 20">
            <a:hlinkClick r:id="" action="ppaction://media"/>
            <a:extLst>
              <a:ext uri="{FF2B5EF4-FFF2-40B4-BE49-F238E27FC236}">
                <a16:creationId xmlns:a16="http://schemas.microsoft.com/office/drawing/2014/main" id="{9199FC14-57E0-C824-F74E-583A8965E75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2542793"/>
      </p:ext>
    </p:extLst>
  </p:cSld>
  <p:clrMapOvr>
    <a:masterClrMapping/>
  </p:clrMapOvr>
  <mc:AlternateContent xmlns:mc="http://schemas.openxmlformats.org/markup-compatibility/2006" xmlns:p14="http://schemas.microsoft.com/office/powerpoint/2010/main">
    <mc:Choice Requires="p14">
      <p:transition spd="slow" p14:dur="2000" advTm="14884"/>
    </mc:Choice>
    <mc:Fallback xmlns="">
      <p:transition spd="slow" advTm="1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Receive Test Materials</a:t>
            </a:r>
          </a:p>
        </p:txBody>
      </p:sp>
      <p:graphicFrame>
        <p:nvGraphicFramePr>
          <p:cNvPr id="11" name="Diagram 10">
            <a:extLst>
              <a:ext uri="{FF2B5EF4-FFF2-40B4-BE49-F238E27FC236}">
                <a16:creationId xmlns:a16="http://schemas.microsoft.com/office/drawing/2014/main" id="{AAE5AD77-368F-4B6F-ACDF-70FDBAB84DB2}"/>
              </a:ext>
            </a:extLst>
          </p:cNvPr>
          <p:cNvGraphicFramePr/>
          <p:nvPr/>
        </p:nvGraphicFramePr>
        <p:xfrm>
          <a:off x="2375659" y="1930009"/>
          <a:ext cx="7440681" cy="4324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Graphic 19" descr="Box">
            <a:extLst>
              <a:ext uri="{FF2B5EF4-FFF2-40B4-BE49-F238E27FC236}">
                <a16:creationId xmlns:a16="http://schemas.microsoft.com/office/drawing/2014/main" id="{A92CA824-ED2B-4F63-A91F-DC0B2A7018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54102" y="3655854"/>
            <a:ext cx="914400" cy="914400"/>
          </a:xfrm>
          <a:prstGeom prst="rect">
            <a:avLst/>
          </a:prstGeom>
        </p:spPr>
      </p:pic>
      <p:pic>
        <p:nvPicPr>
          <p:cNvPr id="50" name="Graphic 49" descr="Lock">
            <a:extLst>
              <a:ext uri="{FF2B5EF4-FFF2-40B4-BE49-F238E27FC236}">
                <a16:creationId xmlns:a16="http://schemas.microsoft.com/office/drawing/2014/main" id="{2BC38552-ED09-4AAE-9741-E61B84470A1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58196" y="4884215"/>
            <a:ext cx="914400" cy="914400"/>
          </a:xfrm>
          <a:prstGeom prst="rect">
            <a:avLst/>
          </a:prstGeom>
        </p:spPr>
      </p:pic>
      <p:pic>
        <p:nvPicPr>
          <p:cNvPr id="52" name="Graphic 51" descr="Checklist">
            <a:extLst>
              <a:ext uri="{FF2B5EF4-FFF2-40B4-BE49-F238E27FC236}">
                <a16:creationId xmlns:a16="http://schemas.microsoft.com/office/drawing/2014/main" id="{C331B2A0-FFF1-474D-B05E-BD6074BC08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8196" y="2346202"/>
            <a:ext cx="914400" cy="914400"/>
          </a:xfrm>
          <a:prstGeom prst="rect">
            <a:avLst/>
          </a:prstGeom>
        </p:spPr>
      </p:pic>
      <p:pic>
        <p:nvPicPr>
          <p:cNvPr id="54" name="Graphic 53" descr="Box trolley">
            <a:extLst>
              <a:ext uri="{FF2B5EF4-FFF2-40B4-BE49-F238E27FC236}">
                <a16:creationId xmlns:a16="http://schemas.microsoft.com/office/drawing/2014/main" id="{76570786-89AF-4901-BA2D-60FF2C6F92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63520" y="2325261"/>
            <a:ext cx="2125963" cy="2125963"/>
          </a:xfrm>
          <a:prstGeom prst="rect">
            <a:avLst/>
          </a:prstGeom>
        </p:spPr>
      </p:pic>
      <p:sp>
        <p:nvSpPr>
          <p:cNvPr id="13" name="TextBox 12">
            <a:extLst>
              <a:ext uri="{FF2B5EF4-FFF2-40B4-BE49-F238E27FC236}">
                <a16:creationId xmlns:a16="http://schemas.microsoft.com/office/drawing/2014/main" id="{C707DCB8-5682-4FB6-B3DD-7335029ADB52}"/>
              </a:ext>
            </a:extLst>
          </p:cNvPr>
          <p:cNvSpPr txBox="1"/>
          <p:nvPr/>
        </p:nvSpPr>
        <p:spPr>
          <a:xfrm>
            <a:off x="951616" y="1055724"/>
            <a:ext cx="720762" cy="830997"/>
          </a:xfrm>
          <a:prstGeom prst="rect">
            <a:avLst/>
          </a:prstGeom>
          <a:noFill/>
        </p:spPr>
        <p:txBody>
          <a:bodyPr wrap="square" rtlCol="0">
            <a:spAutoFit/>
          </a:bodyPr>
          <a:lstStyle/>
          <a:p>
            <a:r>
              <a:rPr lang="en-US" sz="4800" b="1" dirty="0">
                <a:solidFill>
                  <a:schemeClr val="bg1"/>
                </a:solidFill>
              </a:rPr>
              <a:t>8</a:t>
            </a:r>
          </a:p>
        </p:txBody>
      </p:sp>
      <p:pic>
        <p:nvPicPr>
          <p:cNvPr id="10" name="Graphic 9" descr="Paper">
            <a:extLst>
              <a:ext uri="{FF2B5EF4-FFF2-40B4-BE49-F238E27FC236}">
                <a16:creationId xmlns:a16="http://schemas.microsoft.com/office/drawing/2014/main" id="{0334662E-BBCE-4458-9881-94ACA325492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89171" y="6345971"/>
            <a:ext cx="490448" cy="490448"/>
          </a:xfrm>
          <a:prstGeom prst="rect">
            <a:avLst/>
          </a:prstGeom>
        </p:spPr>
      </p:pic>
      <p:pic>
        <p:nvPicPr>
          <p:cNvPr id="12" name="Graphic 11" descr="Internet">
            <a:extLst>
              <a:ext uri="{FF2B5EF4-FFF2-40B4-BE49-F238E27FC236}">
                <a16:creationId xmlns:a16="http://schemas.microsoft.com/office/drawing/2014/main" id="{5C62EFDD-67B6-4C93-B649-6E5DD4AE20C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79619" y="6316715"/>
            <a:ext cx="588334" cy="588334"/>
          </a:xfrm>
          <a:prstGeom prst="rect">
            <a:avLst/>
          </a:prstGeom>
        </p:spPr>
      </p:pic>
      <p:pic>
        <p:nvPicPr>
          <p:cNvPr id="36" name="Audio 35">
            <a:hlinkClick r:id="" action="ppaction://media"/>
            <a:extLst>
              <a:ext uri="{FF2B5EF4-FFF2-40B4-BE49-F238E27FC236}">
                <a16:creationId xmlns:a16="http://schemas.microsoft.com/office/drawing/2014/main" id="{05979D5B-BD72-74DE-419F-0F3AB19B005A}"/>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621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213">
        <p159:morph option="byWord"/>
      </p:transition>
    </mc:Choice>
    <mc:Fallback xmlns="">
      <p:transition spd="slow" advTm="56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a:xfrm>
            <a:off x="629476" y="266805"/>
            <a:ext cx="10724322" cy="721178"/>
          </a:xfrm>
        </p:spPr>
        <p:txBody>
          <a:bodyPr/>
          <a:lstStyle/>
          <a:p>
            <a:r>
              <a:rPr lang="en-US"/>
              <a:t>ACT Aspire Testing Process</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Prepare test materials</a:t>
            </a:r>
          </a:p>
        </p:txBody>
      </p:sp>
      <p:pic>
        <p:nvPicPr>
          <p:cNvPr id="4" name="Picture 3" descr="A screenshot of a social media post&#10;&#10;Description automatically generated">
            <a:extLst>
              <a:ext uri="{FF2B5EF4-FFF2-40B4-BE49-F238E27FC236}">
                <a16:creationId xmlns:a16="http://schemas.microsoft.com/office/drawing/2014/main" id="{E1758621-24B4-4C8E-BFF0-8B526D1732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2582" y="1741471"/>
            <a:ext cx="4123203" cy="5006746"/>
          </a:xfrm>
          <a:prstGeom prst="rect">
            <a:avLst/>
          </a:prstGeom>
        </p:spPr>
      </p:pic>
      <p:sp>
        <p:nvSpPr>
          <p:cNvPr id="5" name="Rectangle 4">
            <a:extLst>
              <a:ext uri="{FF2B5EF4-FFF2-40B4-BE49-F238E27FC236}">
                <a16:creationId xmlns:a16="http://schemas.microsoft.com/office/drawing/2014/main" id="{6C2C09E4-B18C-40FF-8069-69C2BC1FADFC}"/>
              </a:ext>
            </a:extLst>
          </p:cNvPr>
          <p:cNvSpPr/>
          <p:nvPr/>
        </p:nvSpPr>
        <p:spPr>
          <a:xfrm>
            <a:off x="4941790" y="2530574"/>
            <a:ext cx="543619" cy="20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social media post&#10;&#10;Description automatically generated">
            <a:extLst>
              <a:ext uri="{FF2B5EF4-FFF2-40B4-BE49-F238E27FC236}">
                <a16:creationId xmlns:a16="http://schemas.microsoft.com/office/drawing/2014/main" id="{E01A79EB-8C25-480D-A082-82AA634A0E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9390" y="1737305"/>
            <a:ext cx="4126633" cy="5010912"/>
          </a:xfrm>
          <a:prstGeom prst="rect">
            <a:avLst/>
          </a:prstGeom>
        </p:spPr>
      </p:pic>
      <p:sp>
        <p:nvSpPr>
          <p:cNvPr id="9" name="TextBox 8">
            <a:extLst>
              <a:ext uri="{FF2B5EF4-FFF2-40B4-BE49-F238E27FC236}">
                <a16:creationId xmlns:a16="http://schemas.microsoft.com/office/drawing/2014/main" id="{44712127-986E-4BF9-8D4C-BD5448A6C30D}"/>
              </a:ext>
            </a:extLst>
          </p:cNvPr>
          <p:cNvSpPr txBox="1"/>
          <p:nvPr/>
        </p:nvSpPr>
        <p:spPr>
          <a:xfrm>
            <a:off x="951616" y="1055724"/>
            <a:ext cx="720762" cy="830997"/>
          </a:xfrm>
          <a:prstGeom prst="rect">
            <a:avLst/>
          </a:prstGeom>
          <a:noFill/>
        </p:spPr>
        <p:txBody>
          <a:bodyPr wrap="square" rtlCol="0">
            <a:spAutoFit/>
          </a:bodyPr>
          <a:lstStyle/>
          <a:p>
            <a:r>
              <a:rPr lang="en-US" sz="4800" b="1" dirty="0">
                <a:solidFill>
                  <a:schemeClr val="bg1"/>
                </a:solidFill>
              </a:rPr>
              <a:t>8</a:t>
            </a:r>
          </a:p>
        </p:txBody>
      </p:sp>
      <p:pic>
        <p:nvPicPr>
          <p:cNvPr id="8" name="Graphic 7" descr="Paper">
            <a:extLst>
              <a:ext uri="{FF2B5EF4-FFF2-40B4-BE49-F238E27FC236}">
                <a16:creationId xmlns:a16="http://schemas.microsoft.com/office/drawing/2014/main" id="{C6026B03-B6E1-4C3A-8795-F924D4E74E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9E0AC7E7-C0E2-435C-8593-582DAE5180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79619" y="6316715"/>
            <a:ext cx="588334" cy="588334"/>
          </a:xfrm>
          <a:prstGeom prst="rect">
            <a:avLst/>
          </a:prstGeom>
        </p:spPr>
      </p:pic>
      <p:pic>
        <p:nvPicPr>
          <p:cNvPr id="35" name="Audio 34">
            <a:hlinkClick r:id="" action="ppaction://media"/>
            <a:extLst>
              <a:ext uri="{FF2B5EF4-FFF2-40B4-BE49-F238E27FC236}">
                <a16:creationId xmlns:a16="http://schemas.microsoft.com/office/drawing/2014/main" id="{ABC7A9BC-0620-F6ED-10CF-AE29999C675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77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149">
        <p159:morph option="byWord"/>
      </p:transition>
    </mc:Choice>
    <mc:Fallback xmlns="">
      <p:transition spd="slow" advTm="43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Prepare Test Sessions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738863191"/>
              </p:ext>
            </p:extLst>
          </p:nvPr>
        </p:nvGraphicFramePr>
        <p:xfrm>
          <a:off x="1175429" y="1907887"/>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27A93657-46F9-47BB-AAC0-137601893700}"/>
              </a:ext>
            </a:extLst>
          </p:cNvPr>
          <p:cNvSpPr/>
          <p:nvPr/>
        </p:nvSpPr>
        <p:spPr>
          <a:xfrm>
            <a:off x="7052135" y="3343227"/>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6" name="TextBox 15">
            <a:extLst>
              <a:ext uri="{FF2B5EF4-FFF2-40B4-BE49-F238E27FC236}">
                <a16:creationId xmlns:a16="http://schemas.microsoft.com/office/drawing/2014/main" id="{B7E78B78-EBE4-4525-B342-0ADA940DDA99}"/>
              </a:ext>
            </a:extLst>
          </p:cNvPr>
          <p:cNvSpPr txBox="1"/>
          <p:nvPr/>
        </p:nvSpPr>
        <p:spPr>
          <a:xfrm>
            <a:off x="797460" y="1060009"/>
            <a:ext cx="874918" cy="830997"/>
          </a:xfrm>
          <a:prstGeom prst="rect">
            <a:avLst/>
          </a:prstGeom>
          <a:noFill/>
        </p:spPr>
        <p:txBody>
          <a:bodyPr wrap="square" rtlCol="0">
            <a:spAutoFit/>
          </a:bodyPr>
          <a:lstStyle/>
          <a:p>
            <a:r>
              <a:rPr lang="en-US" sz="4800" b="1" dirty="0">
                <a:solidFill>
                  <a:srgbClr val="FCFCFC"/>
                </a:solidFill>
              </a:rPr>
              <a:t> 9</a:t>
            </a:r>
          </a:p>
        </p:txBody>
      </p:sp>
      <p:sp>
        <p:nvSpPr>
          <p:cNvPr id="17" name="TextBox 16">
            <a:extLst>
              <a:ext uri="{FF2B5EF4-FFF2-40B4-BE49-F238E27FC236}">
                <a16:creationId xmlns:a16="http://schemas.microsoft.com/office/drawing/2014/main" id="{CF0240F5-364F-4C05-93D5-71A0BBB3DF01}"/>
              </a:ext>
            </a:extLst>
          </p:cNvPr>
          <p:cNvSpPr txBox="1"/>
          <p:nvPr/>
        </p:nvSpPr>
        <p:spPr>
          <a:xfrm>
            <a:off x="6983286" y="3313859"/>
            <a:ext cx="796065" cy="369332"/>
          </a:xfrm>
          <a:prstGeom prst="rect">
            <a:avLst/>
          </a:prstGeom>
          <a:noFill/>
        </p:spPr>
        <p:txBody>
          <a:bodyPr wrap="square" rtlCol="0">
            <a:spAutoFit/>
          </a:bodyPr>
          <a:lstStyle/>
          <a:p>
            <a:r>
              <a:rPr lang="en-US" b="1" dirty="0">
                <a:solidFill>
                  <a:schemeClr val="bg1"/>
                </a:solidFill>
              </a:rPr>
              <a:t> 9</a:t>
            </a:r>
          </a:p>
        </p:txBody>
      </p:sp>
      <p:pic>
        <p:nvPicPr>
          <p:cNvPr id="12" name="Audio 11">
            <a:hlinkClick r:id="" action="ppaction://media"/>
            <a:extLst>
              <a:ext uri="{FF2B5EF4-FFF2-40B4-BE49-F238E27FC236}">
                <a16:creationId xmlns:a16="http://schemas.microsoft.com/office/drawing/2014/main" id="{7375E495-4844-6E9C-88C4-858FD215F15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8585285"/>
      </p:ext>
    </p:extLst>
  </p:cSld>
  <p:clrMapOvr>
    <a:masterClrMapping/>
  </p:clrMapOvr>
  <mc:AlternateContent xmlns:mc="http://schemas.openxmlformats.org/markup-compatibility/2006" xmlns:p14="http://schemas.microsoft.com/office/powerpoint/2010/main">
    <mc:Choice Requires="p14">
      <p:transition spd="slow" p14:dur="2000" advTm="18725"/>
    </mc:Choice>
    <mc:Fallback xmlns="">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Prepare Test Sessions</a:t>
            </a:r>
          </a:p>
        </p:txBody>
      </p:sp>
      <p:grpSp>
        <p:nvGrpSpPr>
          <p:cNvPr id="4" name="Group 3">
            <a:extLst>
              <a:ext uri="{FF2B5EF4-FFF2-40B4-BE49-F238E27FC236}">
                <a16:creationId xmlns:a16="http://schemas.microsoft.com/office/drawing/2014/main" id="{77E74F87-919C-4A8A-96C7-1EFAE079C147}"/>
              </a:ext>
            </a:extLst>
          </p:cNvPr>
          <p:cNvGrpSpPr/>
          <p:nvPr/>
        </p:nvGrpSpPr>
        <p:grpSpPr>
          <a:xfrm>
            <a:off x="1285473" y="2347162"/>
            <a:ext cx="2279540" cy="3218887"/>
            <a:chOff x="453586" y="2393340"/>
            <a:chExt cx="2279540" cy="3218887"/>
          </a:xfrm>
        </p:grpSpPr>
        <p:pic>
          <p:nvPicPr>
            <p:cNvPr id="77" name="Content Placeholder 4">
              <a:extLst>
                <a:ext uri="{FF2B5EF4-FFF2-40B4-BE49-F238E27FC236}">
                  <a16:creationId xmlns:a16="http://schemas.microsoft.com/office/drawing/2014/main" id="{E652C157-CD4C-4201-9DE1-5210BA3D15EA}"/>
                </a:ext>
              </a:extLst>
            </p:cNvPr>
            <p:cNvPicPr>
              <a:picLocks noChangeAspect="1"/>
            </p:cNvPicPr>
            <p:nvPr/>
          </p:nvPicPr>
          <p:blipFill rotWithShape="1">
            <a:blip r:embed="rId5"/>
            <a:srcRect l="44190" t="14249" r="44015" b="58466"/>
            <a:stretch/>
          </p:blipFill>
          <p:spPr>
            <a:xfrm>
              <a:off x="453586" y="2393340"/>
              <a:ext cx="2279539" cy="2071319"/>
            </a:xfrm>
            <a:prstGeom prst="rect">
              <a:avLst/>
            </a:prstGeom>
            <a:ln w="9525">
              <a:solidFill>
                <a:schemeClr val="bg1">
                  <a:lumMod val="75000"/>
                </a:schemeClr>
              </a:solidFill>
            </a:ln>
            <a:effectLst>
              <a:outerShdw blurRad="50800" dist="38100" dir="2700000" algn="tl" rotWithShape="0">
                <a:prstClr val="black">
                  <a:alpha val="40000"/>
                </a:prstClr>
              </a:outerShdw>
            </a:effectLst>
          </p:spPr>
        </p:pic>
        <p:pic>
          <p:nvPicPr>
            <p:cNvPr id="78" name="Picture 77">
              <a:extLst>
                <a:ext uri="{FF2B5EF4-FFF2-40B4-BE49-F238E27FC236}">
                  <a16:creationId xmlns:a16="http://schemas.microsoft.com/office/drawing/2014/main" id="{E6573671-9759-498B-AF96-2C1950520263}"/>
                </a:ext>
              </a:extLst>
            </p:cNvPr>
            <p:cNvPicPr>
              <a:picLocks noChangeAspect="1"/>
            </p:cNvPicPr>
            <p:nvPr/>
          </p:nvPicPr>
          <p:blipFill rotWithShape="1">
            <a:blip r:embed="rId6"/>
            <a:srcRect t="65995"/>
            <a:stretch/>
          </p:blipFill>
          <p:spPr>
            <a:xfrm>
              <a:off x="453587" y="4464658"/>
              <a:ext cx="2279539" cy="1147569"/>
            </a:xfrm>
            <a:prstGeom prst="rect">
              <a:avLst/>
            </a:prstGeom>
            <a:ln w="12700">
              <a:noFill/>
            </a:ln>
            <a:effectLst>
              <a:outerShdw blurRad="50800" dist="38100" dir="2700000" algn="tl" rotWithShape="0">
                <a:prstClr val="black">
                  <a:alpha val="40000"/>
                </a:prstClr>
              </a:outerShdw>
            </a:effectLst>
          </p:spPr>
        </p:pic>
        <p:sp>
          <p:nvSpPr>
            <p:cNvPr id="79" name="Rectangle 78">
              <a:extLst>
                <a:ext uri="{FF2B5EF4-FFF2-40B4-BE49-F238E27FC236}">
                  <a16:creationId xmlns:a16="http://schemas.microsoft.com/office/drawing/2014/main" id="{DF3DFDE5-6EE9-4F29-BE2F-9C6CAE4F8E52}"/>
                </a:ext>
              </a:extLst>
            </p:cNvPr>
            <p:cNvSpPr/>
            <p:nvPr/>
          </p:nvSpPr>
          <p:spPr>
            <a:xfrm>
              <a:off x="483936" y="5038444"/>
              <a:ext cx="1792245" cy="25280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80" name="Graphic 79" descr="Cursor">
              <a:extLst>
                <a:ext uri="{FF2B5EF4-FFF2-40B4-BE49-F238E27FC236}">
                  <a16:creationId xmlns:a16="http://schemas.microsoft.com/office/drawing/2014/main" id="{B18651D7-78DC-4F9A-89B5-40D6319999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2713" y="5084689"/>
              <a:ext cx="413120" cy="413120"/>
            </a:xfrm>
            <a:prstGeom prst="rect">
              <a:avLst/>
            </a:prstGeom>
          </p:spPr>
        </p:pic>
      </p:grpSp>
      <p:sp>
        <p:nvSpPr>
          <p:cNvPr id="13" name="TextBox 12">
            <a:extLst>
              <a:ext uri="{FF2B5EF4-FFF2-40B4-BE49-F238E27FC236}">
                <a16:creationId xmlns:a16="http://schemas.microsoft.com/office/drawing/2014/main" id="{3EF7ED70-17E2-4FF2-B686-3612CE8F7558}"/>
              </a:ext>
            </a:extLst>
          </p:cNvPr>
          <p:cNvSpPr txBox="1"/>
          <p:nvPr/>
        </p:nvSpPr>
        <p:spPr>
          <a:xfrm>
            <a:off x="783122" y="1048401"/>
            <a:ext cx="831887" cy="830997"/>
          </a:xfrm>
          <a:prstGeom prst="rect">
            <a:avLst/>
          </a:prstGeom>
          <a:noFill/>
        </p:spPr>
        <p:txBody>
          <a:bodyPr wrap="square" rtlCol="0">
            <a:spAutoFit/>
          </a:bodyPr>
          <a:lstStyle/>
          <a:p>
            <a:pPr algn="ctr"/>
            <a:r>
              <a:rPr lang="en-US" sz="4800" b="1" dirty="0">
                <a:solidFill>
                  <a:srgbClr val="FCFCFC"/>
                </a:solidFill>
              </a:rPr>
              <a:t>9</a:t>
            </a:r>
          </a:p>
        </p:txBody>
      </p:sp>
      <p:pic>
        <p:nvPicPr>
          <p:cNvPr id="16" name="Graphic 15" descr="Paper">
            <a:extLst>
              <a:ext uri="{FF2B5EF4-FFF2-40B4-BE49-F238E27FC236}">
                <a16:creationId xmlns:a16="http://schemas.microsoft.com/office/drawing/2014/main" id="{FDF48A8E-4C0C-4299-8936-D35619F0D0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17" name="Graphic 16" descr="Internet">
            <a:extLst>
              <a:ext uri="{FF2B5EF4-FFF2-40B4-BE49-F238E27FC236}">
                <a16:creationId xmlns:a16="http://schemas.microsoft.com/office/drawing/2014/main" id="{22F5D9FD-2F2B-48B1-BC6F-3980332C8D5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9" name="Picture 8">
            <a:extLst>
              <a:ext uri="{FF2B5EF4-FFF2-40B4-BE49-F238E27FC236}">
                <a16:creationId xmlns:a16="http://schemas.microsoft.com/office/drawing/2014/main" id="{44D91E4B-8F4C-083B-3ABE-059A4DDA8283}"/>
              </a:ext>
            </a:extLst>
          </p:cNvPr>
          <p:cNvPicPr>
            <a:picLocks noChangeAspect="1"/>
          </p:cNvPicPr>
          <p:nvPr/>
        </p:nvPicPr>
        <p:blipFill>
          <a:blip r:embed="rId13"/>
          <a:stretch>
            <a:fillRect/>
          </a:stretch>
        </p:blipFill>
        <p:spPr>
          <a:xfrm>
            <a:off x="3773586" y="2065061"/>
            <a:ext cx="6170514" cy="4543125"/>
          </a:xfrm>
          <a:prstGeom prst="rect">
            <a:avLst/>
          </a:prstGeom>
        </p:spPr>
      </p:pic>
      <p:sp>
        <p:nvSpPr>
          <p:cNvPr id="10" name="Rectangle 9">
            <a:extLst>
              <a:ext uri="{FF2B5EF4-FFF2-40B4-BE49-F238E27FC236}">
                <a16:creationId xmlns:a16="http://schemas.microsoft.com/office/drawing/2014/main" id="{64A72FE7-8EB0-527E-CFEB-E8CA36CC9649}"/>
              </a:ext>
            </a:extLst>
          </p:cNvPr>
          <p:cNvSpPr/>
          <p:nvPr/>
        </p:nvSpPr>
        <p:spPr>
          <a:xfrm>
            <a:off x="3773586" y="4992266"/>
            <a:ext cx="281875" cy="16159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91F71E88-E027-14D6-141A-4FC26503B225}"/>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0645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87">
        <p159:morph option="byObject"/>
      </p:transition>
    </mc:Choice>
    <mc:Fallback xmlns="">
      <p:transition spd="slow" advTm="97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77BEF-1045-3053-16E7-749103FAE62A}"/>
              </a:ext>
            </a:extLst>
          </p:cNvPr>
          <p:cNvPicPr>
            <a:picLocks noChangeAspect="1"/>
          </p:cNvPicPr>
          <p:nvPr/>
        </p:nvPicPr>
        <p:blipFill>
          <a:blip r:embed="rId5"/>
          <a:stretch>
            <a:fillRect/>
          </a:stretch>
        </p:blipFill>
        <p:spPr>
          <a:xfrm>
            <a:off x="2667428" y="3850831"/>
            <a:ext cx="8456328" cy="2760051"/>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Prepare Test Sessions</a:t>
            </a:r>
          </a:p>
        </p:txBody>
      </p:sp>
      <p:pic>
        <p:nvPicPr>
          <p:cNvPr id="2" name="Picture 1">
            <a:extLst>
              <a:ext uri="{FF2B5EF4-FFF2-40B4-BE49-F238E27FC236}">
                <a16:creationId xmlns:a16="http://schemas.microsoft.com/office/drawing/2014/main" id="{720F35A3-79F5-4F85-B184-3EB2F01A4529}"/>
              </a:ext>
            </a:extLst>
          </p:cNvPr>
          <p:cNvPicPr>
            <a:picLocks noChangeAspect="1"/>
          </p:cNvPicPr>
          <p:nvPr/>
        </p:nvPicPr>
        <p:blipFill rotWithShape="1">
          <a:blip r:embed="rId6"/>
          <a:srcRect r="5246" b="11456"/>
          <a:stretch/>
        </p:blipFill>
        <p:spPr>
          <a:xfrm>
            <a:off x="629477" y="2269009"/>
            <a:ext cx="7077610" cy="140015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AA8AE02B-DBDC-4AA6-95B7-E1694DD713E0}"/>
              </a:ext>
            </a:extLst>
          </p:cNvPr>
          <p:cNvSpPr/>
          <p:nvPr/>
        </p:nvSpPr>
        <p:spPr>
          <a:xfrm>
            <a:off x="1850315" y="2349587"/>
            <a:ext cx="2000923" cy="361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66C1D-A83E-4A48-8C03-A8174338714B}"/>
              </a:ext>
            </a:extLst>
          </p:cNvPr>
          <p:cNvSpPr/>
          <p:nvPr/>
        </p:nvSpPr>
        <p:spPr>
          <a:xfrm>
            <a:off x="7869688" y="4388493"/>
            <a:ext cx="1654884" cy="39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467C-B316-4D5F-A93E-F2ABECE0246A}"/>
              </a:ext>
            </a:extLst>
          </p:cNvPr>
          <p:cNvSpPr txBox="1"/>
          <p:nvPr/>
        </p:nvSpPr>
        <p:spPr>
          <a:xfrm>
            <a:off x="783122" y="1048401"/>
            <a:ext cx="831887" cy="830997"/>
          </a:xfrm>
          <a:prstGeom prst="rect">
            <a:avLst/>
          </a:prstGeom>
          <a:noFill/>
        </p:spPr>
        <p:txBody>
          <a:bodyPr wrap="square" rtlCol="0">
            <a:spAutoFit/>
          </a:bodyPr>
          <a:lstStyle/>
          <a:p>
            <a:pPr algn="ctr"/>
            <a:r>
              <a:rPr lang="en-US" sz="4800" b="1" dirty="0">
                <a:solidFill>
                  <a:srgbClr val="FCFCFC"/>
                </a:solidFill>
              </a:rPr>
              <a:t>9</a:t>
            </a:r>
          </a:p>
        </p:txBody>
      </p:sp>
      <p:pic>
        <p:nvPicPr>
          <p:cNvPr id="11" name="Graphic 10" descr="Paper">
            <a:extLst>
              <a:ext uri="{FF2B5EF4-FFF2-40B4-BE49-F238E27FC236}">
                <a16:creationId xmlns:a16="http://schemas.microsoft.com/office/drawing/2014/main" id="{DFF8CB6B-5DF9-4F0C-B60B-E2CC37C056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ABF26D2B-6E7C-4942-8810-46A65E97503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79619" y="6316715"/>
            <a:ext cx="588334" cy="588334"/>
          </a:xfrm>
          <a:prstGeom prst="rect">
            <a:avLst/>
          </a:prstGeom>
        </p:spPr>
      </p:pic>
      <p:pic>
        <p:nvPicPr>
          <p:cNvPr id="48" name="Audio 47">
            <a:hlinkClick r:id="" action="ppaction://media"/>
            <a:extLst>
              <a:ext uri="{FF2B5EF4-FFF2-40B4-BE49-F238E27FC236}">
                <a16:creationId xmlns:a16="http://schemas.microsoft.com/office/drawing/2014/main" id="{C6F8211C-450E-F291-FB51-6F68F13CA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5812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988">
        <p159:morph option="byObject"/>
      </p:transition>
    </mc:Choice>
    <mc:Fallback xmlns="">
      <p:transition spd="slow" advTm="38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par>
                                <p:cTn id="7" presetID="1" presetClass="entr" presetSubtype="0" fill="hold" grpId="0" nodeType="withEffect">
                                  <p:stCondLst>
                                    <p:cond delay="0"/>
                                  </p:stCondLst>
                                  <p:childTnLst>
                                    <p:set>
                                      <p:cBhvr>
                                        <p:cTn id="8" dur="1" fill="hold">
                                          <p:stCondLst>
                                            <p:cond delay="4999"/>
                                          </p:stCondLst>
                                        </p:cTn>
                                        <p:tgtEl>
                                          <p:spTgt spid="7"/>
                                        </p:tgtEl>
                                        <p:attrNameLst>
                                          <p:attrName>style.visibility</p:attrName>
                                        </p:attrNameLst>
                                      </p:cBhvr>
                                      <p:to>
                                        <p:strVal val="visible"/>
                                      </p:to>
                                    </p:set>
                                  </p:childTnLst>
                                </p:cTn>
                              </p:par>
                            </p:childTnLst>
                          </p:cTn>
                        </p:par>
                        <p:par>
                          <p:cTn id="9" fill="hold">
                            <p:stCondLst>
                              <p:cond delay="5000"/>
                            </p:stCondLst>
                            <p:childTnLst>
                              <p:par>
                                <p:cTn id="10" presetID="1" presetClass="entr" presetSubtype="0" fill="hold" nodeType="afterEffect">
                                  <p:stCondLst>
                                    <p:cond delay="250"/>
                                  </p:stCondLst>
                                  <p:childTnLst>
                                    <p:set>
                                      <p:cBhvr>
                                        <p:cTn id="11" dur="1" fill="hold">
                                          <p:stCondLst>
                                            <p:cond delay="7999"/>
                                          </p:stCondLst>
                                        </p:cTn>
                                        <p:tgtEl>
                                          <p:spTgt spid="8"/>
                                        </p:tgtEl>
                                        <p:attrNameLst>
                                          <p:attrName>style.visibility</p:attrName>
                                        </p:attrNameLst>
                                      </p:cBhvr>
                                      <p:to>
                                        <p:strVal val="visible"/>
                                      </p:to>
                                    </p:set>
                                  </p:childTnLst>
                                </p:cTn>
                              </p:par>
                            </p:childTnLst>
                          </p:cTn>
                        </p:par>
                        <p:par>
                          <p:cTn id="12" fill="hold">
                            <p:stCondLst>
                              <p:cond delay="13250"/>
                            </p:stCondLst>
                            <p:childTnLst>
                              <p:par>
                                <p:cTn id="13" presetID="1" presetClass="entr" presetSubtype="0" fill="hold" grpId="0" nodeType="afterEffect">
                                  <p:stCondLst>
                                    <p:cond delay="3000"/>
                                  </p:stCondLst>
                                  <p:childTnLst>
                                    <p:set>
                                      <p:cBhvr>
                                        <p:cTn id="14" dur="1" fill="hold">
                                          <p:stCondLst>
                                            <p:cond delay="69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8"/>
                </p:tgtEl>
              </p:cMediaNode>
            </p:audio>
          </p:childTnLst>
        </p:cTn>
      </p:par>
    </p:tnLst>
    <p:bldLst>
      <p:bldP spid="7"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Print tickets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1962028044"/>
              </p:ext>
            </p:extLst>
          </p:nvPr>
        </p:nvGraphicFramePr>
        <p:xfrm>
          <a:off x="1175429" y="1912520"/>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D9F54EF1-4459-4C51-8DB0-5623EFB7200C}"/>
              </a:ext>
            </a:extLst>
          </p:cNvPr>
          <p:cNvSpPr/>
          <p:nvPr/>
        </p:nvSpPr>
        <p:spPr>
          <a:xfrm>
            <a:off x="9024977" y="3319520"/>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6" name="TextBox 15">
            <a:extLst>
              <a:ext uri="{FF2B5EF4-FFF2-40B4-BE49-F238E27FC236}">
                <a16:creationId xmlns:a16="http://schemas.microsoft.com/office/drawing/2014/main" id="{1C9B67B9-A5C2-46F6-B7E9-15A5EE6B9A45}"/>
              </a:ext>
            </a:extLst>
          </p:cNvPr>
          <p:cNvSpPr txBox="1"/>
          <p:nvPr/>
        </p:nvSpPr>
        <p:spPr>
          <a:xfrm>
            <a:off x="757084" y="1048401"/>
            <a:ext cx="1258529" cy="830997"/>
          </a:xfrm>
          <a:prstGeom prst="rect">
            <a:avLst/>
          </a:prstGeom>
          <a:noFill/>
        </p:spPr>
        <p:txBody>
          <a:bodyPr wrap="square" rtlCol="0">
            <a:spAutoFit/>
          </a:bodyPr>
          <a:lstStyle/>
          <a:p>
            <a:r>
              <a:rPr lang="en-US" sz="4800" b="1" dirty="0">
                <a:solidFill>
                  <a:srgbClr val="FCFCFC"/>
                </a:solidFill>
              </a:rPr>
              <a:t>10</a:t>
            </a:r>
          </a:p>
        </p:txBody>
      </p:sp>
      <p:sp>
        <p:nvSpPr>
          <p:cNvPr id="17" name="TextBox 16">
            <a:extLst>
              <a:ext uri="{FF2B5EF4-FFF2-40B4-BE49-F238E27FC236}">
                <a16:creationId xmlns:a16="http://schemas.microsoft.com/office/drawing/2014/main" id="{F5243AA4-7721-4895-B483-4529EA20197B}"/>
              </a:ext>
            </a:extLst>
          </p:cNvPr>
          <p:cNvSpPr txBox="1"/>
          <p:nvPr/>
        </p:nvSpPr>
        <p:spPr>
          <a:xfrm>
            <a:off x="8970485" y="3294874"/>
            <a:ext cx="746581" cy="369332"/>
          </a:xfrm>
          <a:prstGeom prst="rect">
            <a:avLst/>
          </a:prstGeom>
          <a:noFill/>
        </p:spPr>
        <p:txBody>
          <a:bodyPr wrap="square" rtlCol="0">
            <a:spAutoFit/>
          </a:bodyPr>
          <a:lstStyle/>
          <a:p>
            <a:r>
              <a:rPr lang="en-US" b="1" dirty="0">
                <a:solidFill>
                  <a:schemeClr val="bg1"/>
                </a:solidFill>
              </a:rPr>
              <a:t>10</a:t>
            </a:r>
          </a:p>
        </p:txBody>
      </p:sp>
      <p:pic>
        <p:nvPicPr>
          <p:cNvPr id="32" name="Audio 31">
            <a:hlinkClick r:id="" action="ppaction://media"/>
            <a:extLst>
              <a:ext uri="{FF2B5EF4-FFF2-40B4-BE49-F238E27FC236}">
                <a16:creationId xmlns:a16="http://schemas.microsoft.com/office/drawing/2014/main" id="{460C52FA-D68B-23BE-4BA3-D577B227736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242191"/>
      </p:ext>
    </p:extLst>
  </p:cSld>
  <p:clrMapOvr>
    <a:masterClrMapping/>
  </p:clrMapOvr>
  <mc:AlternateContent xmlns:mc="http://schemas.openxmlformats.org/markup-compatibility/2006" xmlns:p14="http://schemas.microsoft.com/office/powerpoint/2010/main">
    <mc:Choice Requires="p14">
      <p:transition spd="slow" p14:dur="2000" advTm="33864"/>
    </mc:Choice>
    <mc:Fallback xmlns="">
      <p:transition spd="slow" advTm="3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34865E-DA4D-0944-207E-7B8E1B7EDC81}"/>
              </a:ext>
            </a:extLst>
          </p:cNvPr>
          <p:cNvPicPr>
            <a:picLocks noChangeAspect="1"/>
          </p:cNvPicPr>
          <p:nvPr/>
        </p:nvPicPr>
        <p:blipFill>
          <a:blip r:embed="rId5"/>
          <a:stretch>
            <a:fillRect/>
          </a:stretch>
        </p:blipFill>
        <p:spPr>
          <a:xfrm>
            <a:off x="2408078" y="2198598"/>
            <a:ext cx="6480269" cy="4147373"/>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Print tickets for a single session</a:t>
            </a:r>
          </a:p>
        </p:txBody>
      </p:sp>
      <p:sp>
        <p:nvSpPr>
          <p:cNvPr id="15" name="TextBox 14">
            <a:extLst>
              <a:ext uri="{FF2B5EF4-FFF2-40B4-BE49-F238E27FC236}">
                <a16:creationId xmlns:a16="http://schemas.microsoft.com/office/drawing/2014/main" id="{BFC34FBF-5D00-41E7-B5C8-365F25A75023}"/>
              </a:ext>
            </a:extLst>
          </p:cNvPr>
          <p:cNvSpPr txBox="1"/>
          <p:nvPr/>
        </p:nvSpPr>
        <p:spPr>
          <a:xfrm>
            <a:off x="774381" y="1097596"/>
            <a:ext cx="890366" cy="830997"/>
          </a:xfrm>
          <a:prstGeom prst="rect">
            <a:avLst/>
          </a:prstGeom>
          <a:noFill/>
        </p:spPr>
        <p:txBody>
          <a:bodyPr wrap="square" rtlCol="0">
            <a:spAutoFit/>
          </a:bodyPr>
          <a:lstStyle/>
          <a:p>
            <a:r>
              <a:rPr lang="en-US" sz="4800" b="1" dirty="0">
                <a:solidFill>
                  <a:srgbClr val="FCFCFC"/>
                </a:solidFill>
              </a:rPr>
              <a:t>10</a:t>
            </a:r>
          </a:p>
        </p:txBody>
      </p:sp>
      <p:pic>
        <p:nvPicPr>
          <p:cNvPr id="11" name="Graphic 10" descr="Paper">
            <a:extLst>
              <a:ext uri="{FF2B5EF4-FFF2-40B4-BE49-F238E27FC236}">
                <a16:creationId xmlns:a16="http://schemas.microsoft.com/office/drawing/2014/main" id="{711798A3-8AF7-43FA-AC36-42D2531CCF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3" name="Graphic 12" descr="Internet">
            <a:extLst>
              <a:ext uri="{FF2B5EF4-FFF2-40B4-BE49-F238E27FC236}">
                <a16:creationId xmlns:a16="http://schemas.microsoft.com/office/drawing/2014/main" id="{468E9C37-0AA6-4B9B-AA07-58C80EE4E9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sp>
        <p:nvSpPr>
          <p:cNvPr id="6" name="Rectangle 5">
            <a:extLst>
              <a:ext uri="{FF2B5EF4-FFF2-40B4-BE49-F238E27FC236}">
                <a16:creationId xmlns:a16="http://schemas.microsoft.com/office/drawing/2014/main" id="{16559E5C-7385-AAEC-49F8-A66141ED0C07}"/>
              </a:ext>
            </a:extLst>
          </p:cNvPr>
          <p:cNvSpPr/>
          <p:nvPr/>
        </p:nvSpPr>
        <p:spPr>
          <a:xfrm>
            <a:off x="6724086" y="5609017"/>
            <a:ext cx="2048158" cy="286008"/>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6">
            <a:extLst>
              <a:ext uri="{FF2B5EF4-FFF2-40B4-BE49-F238E27FC236}">
                <a16:creationId xmlns:a16="http://schemas.microsoft.com/office/drawing/2014/main" id="{B1538D00-8A0D-910D-E60F-DD294E82600E}"/>
              </a:ext>
            </a:extLst>
          </p:cNvPr>
          <p:cNvSpPr/>
          <p:nvPr/>
        </p:nvSpPr>
        <p:spPr>
          <a:xfrm>
            <a:off x="6714843" y="5886648"/>
            <a:ext cx="2057401" cy="275144"/>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21" name="Audio 20">
            <a:hlinkClick r:id="" action="ppaction://media"/>
            <a:extLst>
              <a:ext uri="{FF2B5EF4-FFF2-40B4-BE49-F238E27FC236}">
                <a16:creationId xmlns:a16="http://schemas.microsoft.com/office/drawing/2014/main" id="{C0EE6958-C554-2B09-035D-3BF2D24136F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9678759" y="4727991"/>
            <a:ext cx="2057400" cy="2057400"/>
          </a:xfrm>
          <a:prstGeom prst="ellipse">
            <a:avLst/>
          </a:prstGeom>
        </p:spPr>
      </p:pic>
      <p:sp>
        <p:nvSpPr>
          <p:cNvPr id="9" name="TextBox 8">
            <a:extLst>
              <a:ext uri="{FF2B5EF4-FFF2-40B4-BE49-F238E27FC236}">
                <a16:creationId xmlns:a16="http://schemas.microsoft.com/office/drawing/2014/main" id="{BD01931F-60CA-9F9A-2273-362CAD7514D6}"/>
              </a:ext>
            </a:extLst>
          </p:cNvPr>
          <p:cNvSpPr txBox="1"/>
          <p:nvPr/>
        </p:nvSpPr>
        <p:spPr>
          <a:xfrm>
            <a:off x="1664747" y="1760678"/>
            <a:ext cx="9518260" cy="369332"/>
          </a:xfrm>
          <a:prstGeom prst="rect">
            <a:avLst/>
          </a:prstGeom>
          <a:noFill/>
        </p:spPr>
        <p:txBody>
          <a:bodyPr wrap="square">
            <a:spAutoFit/>
          </a:bodyPr>
          <a:lstStyle/>
          <a:p>
            <a:r>
              <a:rPr lang="en-US" sz="1800" dirty="0"/>
              <a:t>TESTING &gt; STUDENTS IN SESSIONS</a:t>
            </a:r>
          </a:p>
        </p:txBody>
      </p:sp>
    </p:spTree>
    <p:extLst>
      <p:ext uri="{BB962C8B-B14F-4D97-AF65-F5344CB8AC3E}">
        <p14:creationId xmlns:p14="http://schemas.microsoft.com/office/powerpoint/2010/main" val="137149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177">
        <p159:morph option="byObject"/>
      </p:transition>
    </mc:Choice>
    <mc:Fallback xmlns="">
      <p:transition spd="slow" advTm="54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8E0CB-ED15-28CC-4A22-20B68CE896E0}"/>
              </a:ext>
            </a:extLst>
          </p:cNvPr>
          <p:cNvPicPr>
            <a:picLocks noChangeAspect="1"/>
          </p:cNvPicPr>
          <p:nvPr/>
        </p:nvPicPr>
        <p:blipFill>
          <a:blip r:embed="rId5"/>
          <a:stretch>
            <a:fillRect/>
          </a:stretch>
        </p:blipFill>
        <p:spPr>
          <a:xfrm>
            <a:off x="2900277" y="1786886"/>
            <a:ext cx="7546222" cy="4804309"/>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090357" cy="494520"/>
          </a:xfrm>
        </p:spPr>
        <p:txBody>
          <a:bodyPr/>
          <a:lstStyle/>
          <a:p>
            <a:r>
              <a:rPr lang="en-US"/>
              <a:t>Print tickets for Multiple sessions</a:t>
            </a:r>
          </a:p>
        </p:txBody>
      </p:sp>
      <p:sp>
        <p:nvSpPr>
          <p:cNvPr id="7" name="Rectangle 6">
            <a:extLst>
              <a:ext uri="{FF2B5EF4-FFF2-40B4-BE49-F238E27FC236}">
                <a16:creationId xmlns:a16="http://schemas.microsoft.com/office/drawing/2014/main" id="{9D36FDCC-79FF-4D78-B933-0A1833716441}"/>
              </a:ext>
            </a:extLst>
          </p:cNvPr>
          <p:cNvSpPr/>
          <p:nvPr/>
        </p:nvSpPr>
        <p:spPr>
          <a:xfrm>
            <a:off x="7912634" y="4498263"/>
            <a:ext cx="1506071" cy="309510"/>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Rectangle 7">
            <a:extLst>
              <a:ext uri="{FF2B5EF4-FFF2-40B4-BE49-F238E27FC236}">
                <a16:creationId xmlns:a16="http://schemas.microsoft.com/office/drawing/2014/main" id="{17DA6C1A-8076-4F8C-9902-9D66770AA1BC}"/>
              </a:ext>
            </a:extLst>
          </p:cNvPr>
          <p:cNvSpPr/>
          <p:nvPr/>
        </p:nvSpPr>
        <p:spPr>
          <a:xfrm rot="16200000">
            <a:off x="2331279" y="5767130"/>
            <a:ext cx="1393063" cy="255066"/>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10" name="TextBox 9">
            <a:extLst>
              <a:ext uri="{FF2B5EF4-FFF2-40B4-BE49-F238E27FC236}">
                <a16:creationId xmlns:a16="http://schemas.microsoft.com/office/drawing/2014/main" id="{DDCEE23A-D7DF-4686-A2A8-B20CD5A101E6}"/>
              </a:ext>
            </a:extLst>
          </p:cNvPr>
          <p:cNvSpPr txBox="1"/>
          <p:nvPr/>
        </p:nvSpPr>
        <p:spPr>
          <a:xfrm>
            <a:off x="774381" y="1097596"/>
            <a:ext cx="890366" cy="830997"/>
          </a:xfrm>
          <a:prstGeom prst="rect">
            <a:avLst/>
          </a:prstGeom>
          <a:noFill/>
        </p:spPr>
        <p:txBody>
          <a:bodyPr wrap="square" rtlCol="0">
            <a:spAutoFit/>
          </a:bodyPr>
          <a:lstStyle/>
          <a:p>
            <a:r>
              <a:rPr lang="en-US" sz="4800" b="1" dirty="0">
                <a:solidFill>
                  <a:srgbClr val="FCFCFC"/>
                </a:solidFill>
              </a:rPr>
              <a:t>10</a:t>
            </a:r>
          </a:p>
        </p:txBody>
      </p:sp>
      <p:pic>
        <p:nvPicPr>
          <p:cNvPr id="9" name="Graphic 8" descr="Paper">
            <a:extLst>
              <a:ext uri="{FF2B5EF4-FFF2-40B4-BE49-F238E27FC236}">
                <a16:creationId xmlns:a16="http://schemas.microsoft.com/office/drawing/2014/main" id="{9DAE5964-F4DF-41AD-90F8-EE3DCC7FBD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4867C39F-B9D0-42D2-8163-F4A9C8180F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8" name="Audio 17">
            <a:hlinkClick r:id="" action="ppaction://media"/>
            <a:extLst>
              <a:ext uri="{FF2B5EF4-FFF2-40B4-BE49-F238E27FC236}">
                <a16:creationId xmlns:a16="http://schemas.microsoft.com/office/drawing/2014/main" id="{1C833FC1-4177-C056-F10E-BC776C1FF4D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828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824">
        <p159:morph option="byObject"/>
      </p:transition>
    </mc:Choice>
    <mc:Fallback xmlns="">
      <p:transition spd="slow" advTm="22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Accessing and Navigating</a:t>
            </a:r>
          </a:p>
        </p:txBody>
      </p:sp>
      <p:sp>
        <p:nvSpPr>
          <p:cNvPr id="3" name="Text Placeholder 2"/>
          <p:cNvSpPr>
            <a:spLocks noGrp="1"/>
          </p:cNvSpPr>
          <p:nvPr>
            <p:ph type="body" sz="quarter" idx="12"/>
          </p:nvPr>
        </p:nvSpPr>
        <p:spPr>
          <a:xfrm>
            <a:off x="1672378" y="1292366"/>
            <a:ext cx="8914025" cy="468312"/>
          </a:xfrm>
        </p:spPr>
        <p:txBody>
          <a:bodyPr/>
          <a:lstStyle/>
          <a:p>
            <a:r>
              <a:rPr lang="en-US">
                <a:solidFill>
                  <a:srgbClr val="064187"/>
                </a:solidFill>
              </a:rPr>
              <a:t>Changing administrations</a:t>
            </a:r>
          </a:p>
        </p:txBody>
      </p:sp>
      <p:pic>
        <p:nvPicPr>
          <p:cNvPr id="17" name="Audio 16">
            <a:hlinkClick r:id="" action="ppaction://media"/>
            <a:extLst>
              <a:ext uri="{FF2B5EF4-FFF2-40B4-BE49-F238E27FC236}">
                <a16:creationId xmlns:a16="http://schemas.microsoft.com/office/drawing/2014/main" id="{CF49449B-F3E0-54ED-B03E-1216D89570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23A90BB3-53F9-B830-782D-A4ECF871AF83}"/>
              </a:ext>
            </a:extLst>
          </p:cNvPr>
          <p:cNvPicPr>
            <a:picLocks noChangeAspect="1"/>
          </p:cNvPicPr>
          <p:nvPr/>
        </p:nvPicPr>
        <p:blipFill>
          <a:blip r:embed="rId6"/>
          <a:stretch>
            <a:fillRect/>
          </a:stretch>
        </p:blipFill>
        <p:spPr>
          <a:xfrm>
            <a:off x="2417948" y="2299202"/>
            <a:ext cx="5765964" cy="3266432"/>
          </a:xfrm>
          <a:prstGeom prst="rect">
            <a:avLst/>
          </a:prstGeom>
        </p:spPr>
      </p:pic>
    </p:spTree>
    <p:extLst>
      <p:ext uri="{BB962C8B-B14F-4D97-AF65-F5344CB8AC3E}">
        <p14:creationId xmlns:p14="http://schemas.microsoft.com/office/powerpoint/2010/main" val="159554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656">
        <p159:morph option="byObject"/>
      </p:transition>
    </mc:Choice>
    <mc:Fallback xmlns="">
      <p:transition spd="slow" advTm="27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A03640-537B-46AC-437A-C7D88982A097}"/>
              </a:ext>
            </a:extLst>
          </p:cNvPr>
          <p:cNvPicPr>
            <a:picLocks noChangeAspect="1"/>
          </p:cNvPicPr>
          <p:nvPr/>
        </p:nvPicPr>
        <p:blipFill>
          <a:blip r:embed="rId5"/>
          <a:stretch>
            <a:fillRect/>
          </a:stretch>
        </p:blipFill>
        <p:spPr>
          <a:xfrm>
            <a:off x="307394" y="2361852"/>
            <a:ext cx="11242982" cy="3457685"/>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090357" cy="494520"/>
          </a:xfrm>
        </p:spPr>
        <p:txBody>
          <a:bodyPr/>
          <a:lstStyle/>
          <a:p>
            <a:r>
              <a:rPr lang="en-US"/>
              <a:t>Print tickets for Multiple sessions</a:t>
            </a:r>
          </a:p>
        </p:txBody>
      </p:sp>
      <p:sp>
        <p:nvSpPr>
          <p:cNvPr id="11" name="Rectangle 10">
            <a:extLst>
              <a:ext uri="{FF2B5EF4-FFF2-40B4-BE49-F238E27FC236}">
                <a16:creationId xmlns:a16="http://schemas.microsoft.com/office/drawing/2014/main" id="{2DCAC810-68C5-4DE5-98F9-9CFE9BF93B34}"/>
              </a:ext>
            </a:extLst>
          </p:cNvPr>
          <p:cNvSpPr/>
          <p:nvPr/>
        </p:nvSpPr>
        <p:spPr>
          <a:xfrm rot="16200000">
            <a:off x="-123904" y="5067509"/>
            <a:ext cx="1272615" cy="234150"/>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3367F16C-05CD-476E-87D6-DD7235A1B402}"/>
              </a:ext>
            </a:extLst>
          </p:cNvPr>
          <p:cNvSpPr/>
          <p:nvPr/>
        </p:nvSpPr>
        <p:spPr>
          <a:xfrm>
            <a:off x="9870519" y="3890471"/>
            <a:ext cx="1609100" cy="400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987F02D-3E00-46E3-BFF6-FD8D3B7E95BB}"/>
              </a:ext>
            </a:extLst>
          </p:cNvPr>
          <p:cNvSpPr txBox="1"/>
          <p:nvPr/>
        </p:nvSpPr>
        <p:spPr>
          <a:xfrm>
            <a:off x="774381" y="1097596"/>
            <a:ext cx="890366" cy="830997"/>
          </a:xfrm>
          <a:prstGeom prst="rect">
            <a:avLst/>
          </a:prstGeom>
          <a:noFill/>
        </p:spPr>
        <p:txBody>
          <a:bodyPr wrap="square" rtlCol="0">
            <a:spAutoFit/>
          </a:bodyPr>
          <a:lstStyle/>
          <a:p>
            <a:r>
              <a:rPr lang="en-US" sz="4800" b="1" dirty="0">
                <a:solidFill>
                  <a:srgbClr val="FCFCFC"/>
                </a:solidFill>
              </a:rPr>
              <a:t>10</a:t>
            </a:r>
          </a:p>
        </p:txBody>
      </p:sp>
      <p:pic>
        <p:nvPicPr>
          <p:cNvPr id="13" name="Graphic 12" descr="Paper">
            <a:extLst>
              <a:ext uri="{FF2B5EF4-FFF2-40B4-BE49-F238E27FC236}">
                <a16:creationId xmlns:a16="http://schemas.microsoft.com/office/drawing/2014/main" id="{CFA91F59-719B-4387-BCE9-72185C730D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99D58EA0-6543-4494-A834-6E8664161C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8" name="Audio 17">
            <a:hlinkClick r:id="" action="ppaction://media"/>
            <a:extLst>
              <a:ext uri="{FF2B5EF4-FFF2-40B4-BE49-F238E27FC236}">
                <a16:creationId xmlns:a16="http://schemas.microsoft.com/office/drawing/2014/main" id="{68BC42F8-A092-9A16-75E0-EC3B58CDA07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2457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804">
        <p159:morph option="byObject"/>
      </p:transition>
    </mc:Choice>
    <mc:Fallback xmlns="">
      <p:transition spd="slow" advTm="42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Sample Test Tickets and Header Sheet</a:t>
            </a:r>
          </a:p>
        </p:txBody>
      </p:sp>
      <p:sp>
        <p:nvSpPr>
          <p:cNvPr id="8" name="TextBox 7">
            <a:extLst>
              <a:ext uri="{FF2B5EF4-FFF2-40B4-BE49-F238E27FC236}">
                <a16:creationId xmlns:a16="http://schemas.microsoft.com/office/drawing/2014/main" id="{026CB5D4-B503-411E-AF13-48525C575044}"/>
              </a:ext>
            </a:extLst>
          </p:cNvPr>
          <p:cNvSpPr txBox="1"/>
          <p:nvPr/>
        </p:nvSpPr>
        <p:spPr>
          <a:xfrm>
            <a:off x="774381" y="1097596"/>
            <a:ext cx="890366" cy="830997"/>
          </a:xfrm>
          <a:prstGeom prst="rect">
            <a:avLst/>
          </a:prstGeom>
          <a:noFill/>
        </p:spPr>
        <p:txBody>
          <a:bodyPr wrap="square" rtlCol="0">
            <a:spAutoFit/>
          </a:bodyPr>
          <a:lstStyle/>
          <a:p>
            <a:r>
              <a:rPr lang="en-US" sz="4800" b="1" dirty="0">
                <a:solidFill>
                  <a:srgbClr val="FCFCFC"/>
                </a:solidFill>
              </a:rPr>
              <a:t>10</a:t>
            </a:r>
          </a:p>
        </p:txBody>
      </p:sp>
      <p:pic>
        <p:nvPicPr>
          <p:cNvPr id="7" name="Graphic 6" descr="Paper">
            <a:extLst>
              <a:ext uri="{FF2B5EF4-FFF2-40B4-BE49-F238E27FC236}">
                <a16:creationId xmlns:a16="http://schemas.microsoft.com/office/drawing/2014/main" id="{3139C9B6-B473-40DA-881F-8F0FE0BD90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9" name="Graphic 8" descr="Internet">
            <a:extLst>
              <a:ext uri="{FF2B5EF4-FFF2-40B4-BE49-F238E27FC236}">
                <a16:creationId xmlns:a16="http://schemas.microsoft.com/office/drawing/2014/main" id="{3E04B591-2927-43D9-969A-8777219EA0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12" name="Picture 11">
            <a:extLst>
              <a:ext uri="{FF2B5EF4-FFF2-40B4-BE49-F238E27FC236}">
                <a16:creationId xmlns:a16="http://schemas.microsoft.com/office/drawing/2014/main" id="{73C6607D-87C2-74EA-21E9-EEC5E1115F77}"/>
              </a:ext>
            </a:extLst>
          </p:cNvPr>
          <p:cNvPicPr>
            <a:picLocks noChangeAspect="1"/>
          </p:cNvPicPr>
          <p:nvPr/>
        </p:nvPicPr>
        <p:blipFill>
          <a:blip r:embed="rId9"/>
          <a:stretch>
            <a:fillRect/>
          </a:stretch>
        </p:blipFill>
        <p:spPr>
          <a:xfrm>
            <a:off x="949652" y="2065061"/>
            <a:ext cx="6971428" cy="2495238"/>
          </a:xfrm>
          <a:prstGeom prst="rect">
            <a:avLst/>
          </a:prstGeom>
          <a:ln>
            <a:solidFill>
              <a:schemeClr val="accent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ADB5997-8AED-A860-C444-BACBE361AB7A}"/>
              </a:ext>
            </a:extLst>
          </p:cNvPr>
          <p:cNvPicPr>
            <a:picLocks noChangeAspect="1"/>
          </p:cNvPicPr>
          <p:nvPr/>
        </p:nvPicPr>
        <p:blipFill>
          <a:blip r:embed="rId10"/>
          <a:stretch>
            <a:fillRect/>
          </a:stretch>
        </p:blipFill>
        <p:spPr>
          <a:xfrm>
            <a:off x="5957638" y="3926484"/>
            <a:ext cx="3695238" cy="2552381"/>
          </a:xfrm>
          <a:prstGeom prst="rect">
            <a:avLst/>
          </a:prstGeom>
          <a:ln>
            <a:solidFill>
              <a:schemeClr val="accent1"/>
            </a:solidFill>
          </a:ln>
          <a:effectLst>
            <a:outerShdw blurRad="50800" dist="38100" dir="2700000" algn="tl" rotWithShape="0">
              <a:prstClr val="black">
                <a:alpha val="40000"/>
              </a:prstClr>
            </a:outerShdw>
          </a:effectLst>
        </p:spPr>
      </p:pic>
      <p:pic>
        <p:nvPicPr>
          <p:cNvPr id="6" name="Audio 5">
            <a:hlinkClick r:id="" action="ppaction://media"/>
            <a:extLst>
              <a:ext uri="{FF2B5EF4-FFF2-40B4-BE49-F238E27FC236}">
                <a16:creationId xmlns:a16="http://schemas.microsoft.com/office/drawing/2014/main" id="{3D38B3DF-CADE-F03B-2010-3F411B00566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500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250">
        <p159:morph option="byObject"/>
      </p:transition>
    </mc:Choice>
    <mc:Fallback xmlns="">
      <p:transition spd="slow" advTm="24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Start Test Sessions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1276746745"/>
              </p:ext>
            </p:extLst>
          </p:nvPr>
        </p:nvGraphicFramePr>
        <p:xfrm>
          <a:off x="1175429" y="1912520"/>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8F15F959-8493-4E20-95D2-2FBEF84E8A1D}"/>
              </a:ext>
            </a:extLst>
          </p:cNvPr>
          <p:cNvSpPr/>
          <p:nvPr/>
        </p:nvSpPr>
        <p:spPr>
          <a:xfrm>
            <a:off x="1054971" y="4707256"/>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6" name="TextBox 15">
            <a:extLst>
              <a:ext uri="{FF2B5EF4-FFF2-40B4-BE49-F238E27FC236}">
                <a16:creationId xmlns:a16="http://schemas.microsoft.com/office/drawing/2014/main" id="{9DAB8DC6-35DE-4EC5-912D-70AE518345BC}"/>
              </a:ext>
            </a:extLst>
          </p:cNvPr>
          <p:cNvSpPr txBox="1"/>
          <p:nvPr/>
        </p:nvSpPr>
        <p:spPr>
          <a:xfrm>
            <a:off x="774381" y="1097596"/>
            <a:ext cx="890366" cy="830997"/>
          </a:xfrm>
          <a:prstGeom prst="rect">
            <a:avLst/>
          </a:prstGeom>
          <a:noFill/>
        </p:spPr>
        <p:txBody>
          <a:bodyPr wrap="square" rtlCol="0">
            <a:spAutoFit/>
          </a:bodyPr>
          <a:lstStyle/>
          <a:p>
            <a:r>
              <a:rPr lang="en-US" sz="4800" b="1" dirty="0">
                <a:solidFill>
                  <a:srgbClr val="FCFCFC"/>
                </a:solidFill>
              </a:rPr>
              <a:t>11</a:t>
            </a:r>
          </a:p>
        </p:txBody>
      </p:sp>
      <p:sp>
        <p:nvSpPr>
          <p:cNvPr id="17" name="TextBox 16">
            <a:extLst>
              <a:ext uri="{FF2B5EF4-FFF2-40B4-BE49-F238E27FC236}">
                <a16:creationId xmlns:a16="http://schemas.microsoft.com/office/drawing/2014/main" id="{20A3AB7B-A7EF-4064-8951-D38CDEBB6E6F}"/>
              </a:ext>
            </a:extLst>
          </p:cNvPr>
          <p:cNvSpPr txBox="1"/>
          <p:nvPr/>
        </p:nvSpPr>
        <p:spPr>
          <a:xfrm>
            <a:off x="986123" y="4657964"/>
            <a:ext cx="796065" cy="369332"/>
          </a:xfrm>
          <a:prstGeom prst="rect">
            <a:avLst/>
          </a:prstGeom>
          <a:noFill/>
        </p:spPr>
        <p:txBody>
          <a:bodyPr wrap="square" rtlCol="0">
            <a:spAutoFit/>
          </a:bodyPr>
          <a:lstStyle/>
          <a:p>
            <a:r>
              <a:rPr lang="en-US" b="1" dirty="0">
                <a:solidFill>
                  <a:schemeClr val="bg1"/>
                </a:solidFill>
              </a:rPr>
              <a:t>11</a:t>
            </a:r>
          </a:p>
        </p:txBody>
      </p:sp>
      <p:pic>
        <p:nvPicPr>
          <p:cNvPr id="24" name="Audio 23">
            <a:hlinkClick r:id="" action="ppaction://media"/>
            <a:extLst>
              <a:ext uri="{FF2B5EF4-FFF2-40B4-BE49-F238E27FC236}">
                <a16:creationId xmlns:a16="http://schemas.microsoft.com/office/drawing/2014/main" id="{A02088B4-BE4D-D5E4-C2E3-65F1A8520E0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7804173"/>
      </p:ext>
    </p:extLst>
  </p:cSld>
  <p:clrMapOvr>
    <a:masterClrMapping/>
  </p:clrMapOvr>
  <mc:AlternateContent xmlns:mc="http://schemas.openxmlformats.org/markup-compatibility/2006" xmlns:p14="http://schemas.microsoft.com/office/powerpoint/2010/main">
    <mc:Choice Requires="p14">
      <p:transition spd="slow" p14:dur="2000" advTm="39369"/>
    </mc:Choice>
    <mc:Fallback xmlns="">
      <p:transition spd="slow" advTm="3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Start test sessions</a:t>
            </a:r>
          </a:p>
        </p:txBody>
      </p:sp>
      <p:pic>
        <p:nvPicPr>
          <p:cNvPr id="16" name="Content Placeholder 4">
            <a:extLst>
              <a:ext uri="{FF2B5EF4-FFF2-40B4-BE49-F238E27FC236}">
                <a16:creationId xmlns:a16="http://schemas.microsoft.com/office/drawing/2014/main" id="{F43E7C16-13DA-43B0-BBC4-60548D269731}"/>
              </a:ext>
            </a:extLst>
          </p:cNvPr>
          <p:cNvPicPr>
            <a:picLocks noChangeAspect="1"/>
          </p:cNvPicPr>
          <p:nvPr/>
        </p:nvPicPr>
        <p:blipFill rotWithShape="1">
          <a:blip r:embed="rId5"/>
          <a:srcRect l="44190" t="14249" r="44015" b="58466"/>
          <a:stretch/>
        </p:blipFill>
        <p:spPr>
          <a:xfrm>
            <a:off x="453586" y="2393340"/>
            <a:ext cx="2279539" cy="2071319"/>
          </a:xfrm>
          <a:prstGeom prst="rect">
            <a:avLst/>
          </a:prstGeom>
          <a:ln w="9525">
            <a:solidFill>
              <a:schemeClr val="bg1">
                <a:lumMod val="7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754C46E-3C65-409F-B31A-64447E82D18C}"/>
              </a:ext>
            </a:extLst>
          </p:cNvPr>
          <p:cNvPicPr>
            <a:picLocks noChangeAspect="1"/>
          </p:cNvPicPr>
          <p:nvPr/>
        </p:nvPicPr>
        <p:blipFill rotWithShape="1">
          <a:blip r:embed="rId6"/>
          <a:srcRect t="65995"/>
          <a:stretch/>
        </p:blipFill>
        <p:spPr>
          <a:xfrm>
            <a:off x="453587" y="4464658"/>
            <a:ext cx="2279539" cy="1147569"/>
          </a:xfrm>
          <a:prstGeom prst="rect">
            <a:avLst/>
          </a:prstGeom>
          <a:ln w="12700">
            <a:no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FD4F5F45-A6A4-4AB5-8A13-BDC2D51684EE}"/>
              </a:ext>
            </a:extLst>
          </p:cNvPr>
          <p:cNvSpPr/>
          <p:nvPr/>
        </p:nvSpPr>
        <p:spPr>
          <a:xfrm>
            <a:off x="483936" y="5038444"/>
            <a:ext cx="1792245" cy="25280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19" name="Graphic 18" descr="Cursor">
            <a:extLst>
              <a:ext uri="{FF2B5EF4-FFF2-40B4-BE49-F238E27FC236}">
                <a16:creationId xmlns:a16="http://schemas.microsoft.com/office/drawing/2014/main" id="{328B3313-5183-4D72-A337-74B70A6093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2713" y="5084689"/>
            <a:ext cx="413120" cy="413120"/>
          </a:xfrm>
          <a:prstGeom prst="rect">
            <a:avLst/>
          </a:prstGeom>
        </p:spPr>
      </p:pic>
      <p:sp>
        <p:nvSpPr>
          <p:cNvPr id="15" name="TextBox 14">
            <a:extLst>
              <a:ext uri="{FF2B5EF4-FFF2-40B4-BE49-F238E27FC236}">
                <a16:creationId xmlns:a16="http://schemas.microsoft.com/office/drawing/2014/main" id="{53E1B15E-5507-406F-829C-4B1A963AE7BF}"/>
              </a:ext>
            </a:extLst>
          </p:cNvPr>
          <p:cNvSpPr txBox="1"/>
          <p:nvPr/>
        </p:nvSpPr>
        <p:spPr>
          <a:xfrm>
            <a:off x="774551" y="1081523"/>
            <a:ext cx="897827" cy="830997"/>
          </a:xfrm>
          <a:prstGeom prst="rect">
            <a:avLst/>
          </a:prstGeom>
          <a:noFill/>
        </p:spPr>
        <p:txBody>
          <a:bodyPr wrap="square" rtlCol="0">
            <a:spAutoFit/>
          </a:bodyPr>
          <a:lstStyle/>
          <a:p>
            <a:r>
              <a:rPr lang="en-US" sz="4800" b="1" dirty="0">
                <a:solidFill>
                  <a:srgbClr val="FCFCFC"/>
                </a:solidFill>
              </a:rPr>
              <a:t>11</a:t>
            </a:r>
          </a:p>
        </p:txBody>
      </p:sp>
      <p:pic>
        <p:nvPicPr>
          <p:cNvPr id="13" name="Graphic 12" descr="Paper">
            <a:extLst>
              <a:ext uri="{FF2B5EF4-FFF2-40B4-BE49-F238E27FC236}">
                <a16:creationId xmlns:a16="http://schemas.microsoft.com/office/drawing/2014/main" id="{31C4C359-6377-4C60-B333-63E4C70EB08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23" name="Graphic 22" descr="Internet">
            <a:extLst>
              <a:ext uri="{FF2B5EF4-FFF2-40B4-BE49-F238E27FC236}">
                <a16:creationId xmlns:a16="http://schemas.microsoft.com/office/drawing/2014/main" id="{CC1600FF-C806-4604-BB7B-20EDE0E181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D1C85668-FD6B-B2B9-2003-C0F11591C0CA}"/>
              </a:ext>
            </a:extLst>
          </p:cNvPr>
          <p:cNvPicPr>
            <a:picLocks noChangeAspect="1"/>
          </p:cNvPicPr>
          <p:nvPr/>
        </p:nvPicPr>
        <p:blipFill>
          <a:blip r:embed="rId13"/>
          <a:stretch>
            <a:fillRect/>
          </a:stretch>
        </p:blipFill>
        <p:spPr>
          <a:xfrm>
            <a:off x="3159473" y="2065061"/>
            <a:ext cx="8614313" cy="3898962"/>
          </a:xfrm>
          <a:prstGeom prst="rect">
            <a:avLst/>
          </a:prstGeom>
        </p:spPr>
      </p:pic>
      <p:sp>
        <p:nvSpPr>
          <p:cNvPr id="5" name="Rectangle 4">
            <a:extLst>
              <a:ext uri="{FF2B5EF4-FFF2-40B4-BE49-F238E27FC236}">
                <a16:creationId xmlns:a16="http://schemas.microsoft.com/office/drawing/2014/main" id="{F77D4DD7-A885-9F5A-2C10-153866D89AEF}"/>
              </a:ext>
            </a:extLst>
          </p:cNvPr>
          <p:cNvSpPr/>
          <p:nvPr/>
        </p:nvSpPr>
        <p:spPr>
          <a:xfrm>
            <a:off x="6727371" y="4278086"/>
            <a:ext cx="391886" cy="1779814"/>
          </a:xfrm>
          <a:prstGeom prst="rect">
            <a:avLst/>
          </a:prstGeom>
          <a:solidFill>
            <a:schemeClr val="accent1">
              <a:lumMod val="20000"/>
              <a:lumOff val="80000"/>
              <a:alpha val="54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0E34E176-629A-982A-DF65-D374979A946B}"/>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377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6620">
        <p159:morph option="byObject"/>
      </p:transition>
    </mc:Choice>
    <mc:Fallback xmlns="">
      <p:transition spd="slow" advTm="26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 presetClass="entr" presetSubtype="0" fill="hold" grpId="0" nodeType="withEffect">
                                  <p:stCondLst>
                                    <p:cond delay="0"/>
                                  </p:stCondLst>
                                  <p:childTnLst>
                                    <p:set>
                                      <p:cBhvr>
                                        <p:cTn id="8" dur="1" fill="hold">
                                          <p:stCondLst>
                                            <p:cond delay="999"/>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99"/>
                                          </p:stCondLst>
                                        </p:cTn>
                                        <p:tgtEl>
                                          <p:spTgt spid="19"/>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5249"/>
                                          </p:stCondLst>
                                        </p:cTn>
                                        <p:tgtEl>
                                          <p:spTgt spid="4"/>
                                        </p:tgtEl>
                                        <p:attrNameLst>
                                          <p:attrName>style.visibility</p:attrName>
                                        </p:attrNameLst>
                                      </p:cBhvr>
                                      <p:to>
                                        <p:strVal val="visible"/>
                                      </p:to>
                                    </p:set>
                                  </p:childTnLst>
                                </p:cTn>
                              </p:par>
                            </p:childTnLst>
                          </p:cTn>
                        </p:par>
                        <p:par>
                          <p:cTn id="14" fill="hold">
                            <p:stCondLst>
                              <p:cond delay="6250"/>
                            </p:stCondLst>
                            <p:childTnLst>
                              <p:par>
                                <p:cTn id="15" presetID="1" presetClass="entr" presetSubtype="0" fill="hold" grpId="0" nodeType="afterEffect">
                                  <p:stCondLst>
                                    <p:cond delay="0"/>
                                  </p:stCondLst>
                                  <p:childTnLst>
                                    <p:set>
                                      <p:cBhvr>
                                        <p:cTn id="16" dur="1" fill="hold">
                                          <p:stCondLst>
                                            <p:cond delay="1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3"/>
                </p:tgtEl>
              </p:cMediaNode>
            </p:audio>
          </p:childTnLst>
        </p:cTn>
      </p:par>
    </p:tnLst>
    <p:bldLst>
      <p:bldP spid="18"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A32C8-E2E4-83E4-2001-82E6D34D6DC6}"/>
              </a:ext>
            </a:extLst>
          </p:cNvPr>
          <p:cNvPicPr>
            <a:picLocks noChangeAspect="1"/>
          </p:cNvPicPr>
          <p:nvPr/>
        </p:nvPicPr>
        <p:blipFill>
          <a:blip r:embed="rId5"/>
          <a:stretch>
            <a:fillRect/>
          </a:stretch>
        </p:blipFill>
        <p:spPr>
          <a:xfrm>
            <a:off x="506114" y="2897862"/>
            <a:ext cx="3173171" cy="2878615"/>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Start test sessions</a:t>
            </a:r>
          </a:p>
        </p:txBody>
      </p:sp>
      <p:pic>
        <p:nvPicPr>
          <p:cNvPr id="11" name="Picture 10">
            <a:extLst>
              <a:ext uri="{FF2B5EF4-FFF2-40B4-BE49-F238E27FC236}">
                <a16:creationId xmlns:a16="http://schemas.microsoft.com/office/drawing/2014/main" id="{F4899B1F-9923-49C9-84FF-0582CCBE00F2}"/>
              </a:ext>
            </a:extLst>
          </p:cNvPr>
          <p:cNvPicPr>
            <a:picLocks noChangeAspect="1"/>
          </p:cNvPicPr>
          <p:nvPr/>
        </p:nvPicPr>
        <p:blipFill rotWithShape="1">
          <a:blip r:embed="rId6"/>
          <a:srcRect r="5246" b="11456"/>
          <a:stretch/>
        </p:blipFill>
        <p:spPr>
          <a:xfrm>
            <a:off x="2915639" y="2005482"/>
            <a:ext cx="7077610" cy="1400157"/>
          </a:xfrm>
          <a:prstGeom prst="rect">
            <a:avLst/>
          </a:prstGeo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BCE05048-8D13-4ACE-9D26-067C65EB3610}"/>
              </a:ext>
            </a:extLst>
          </p:cNvPr>
          <p:cNvGrpSpPr/>
          <p:nvPr/>
        </p:nvGrpSpPr>
        <p:grpSpPr>
          <a:xfrm>
            <a:off x="4206829" y="4219058"/>
            <a:ext cx="7275679" cy="607941"/>
            <a:chOff x="3538443" y="4347788"/>
            <a:chExt cx="7275679" cy="607941"/>
          </a:xfrm>
          <a:effectLst>
            <a:outerShdw blurRad="50800" dist="38100" dir="2700000" algn="tl" rotWithShape="0">
              <a:prstClr val="black">
                <a:alpha val="40000"/>
              </a:prstClr>
            </a:outerShdw>
          </a:effectLst>
        </p:grpSpPr>
        <p:pic>
          <p:nvPicPr>
            <p:cNvPr id="15" name="Picture 14">
              <a:extLst>
                <a:ext uri="{FF2B5EF4-FFF2-40B4-BE49-F238E27FC236}">
                  <a16:creationId xmlns:a16="http://schemas.microsoft.com/office/drawing/2014/main" id="{189AA14E-9DE7-4386-AC03-59F3EF5A6F32}"/>
                </a:ext>
              </a:extLst>
            </p:cNvPr>
            <p:cNvPicPr>
              <a:picLocks noChangeAspect="1"/>
            </p:cNvPicPr>
            <p:nvPr/>
          </p:nvPicPr>
          <p:blipFill rotWithShape="1">
            <a:blip r:embed="rId7"/>
            <a:srcRect l="72946" b="21626"/>
            <a:stretch/>
          </p:blipFill>
          <p:spPr>
            <a:xfrm>
              <a:off x="6111237" y="4351706"/>
              <a:ext cx="4702885" cy="600105"/>
            </a:xfrm>
            <a:prstGeom prst="rect">
              <a:avLst/>
            </a:prstGeom>
            <a:ln>
              <a:noFill/>
            </a:ln>
            <a:effectLst/>
          </p:spPr>
        </p:pic>
        <p:pic>
          <p:nvPicPr>
            <p:cNvPr id="16" name="Picture 15">
              <a:extLst>
                <a:ext uri="{FF2B5EF4-FFF2-40B4-BE49-F238E27FC236}">
                  <a16:creationId xmlns:a16="http://schemas.microsoft.com/office/drawing/2014/main" id="{7C680799-A501-4E4F-A934-577815622920}"/>
                </a:ext>
              </a:extLst>
            </p:cNvPr>
            <p:cNvPicPr>
              <a:picLocks noChangeAspect="1"/>
            </p:cNvPicPr>
            <p:nvPr/>
          </p:nvPicPr>
          <p:blipFill rotWithShape="1">
            <a:blip r:embed="rId7"/>
            <a:srcRect l="82824" t="29605" r="7707" b="21115"/>
            <a:stretch/>
          </p:blipFill>
          <p:spPr>
            <a:xfrm>
              <a:off x="7828569" y="4578387"/>
              <a:ext cx="1646044" cy="377342"/>
            </a:xfrm>
            <a:prstGeom prst="rect">
              <a:avLst/>
            </a:prstGeom>
            <a:ln w="25400">
              <a:solidFill>
                <a:srgbClr val="FF0000"/>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2528D46-37D9-4593-A8F4-B26EF3255B06}"/>
                </a:ext>
              </a:extLst>
            </p:cNvPr>
            <p:cNvPicPr>
              <a:picLocks noChangeAspect="1"/>
            </p:cNvPicPr>
            <p:nvPr/>
          </p:nvPicPr>
          <p:blipFill rotWithShape="1">
            <a:blip r:embed="rId7"/>
            <a:srcRect l="-31" r="84629" b="21114"/>
            <a:stretch/>
          </p:blipFill>
          <p:spPr>
            <a:xfrm>
              <a:off x="3538443" y="4347788"/>
              <a:ext cx="2677297" cy="604023"/>
            </a:xfrm>
            <a:prstGeom prst="rect">
              <a:avLst/>
            </a:prstGeom>
            <a:ln>
              <a:noFill/>
            </a:ln>
            <a:effectLst/>
          </p:spPr>
        </p:pic>
      </p:grpSp>
      <p:sp>
        <p:nvSpPr>
          <p:cNvPr id="13" name="Rectangle 12">
            <a:extLst>
              <a:ext uri="{FF2B5EF4-FFF2-40B4-BE49-F238E27FC236}">
                <a16:creationId xmlns:a16="http://schemas.microsoft.com/office/drawing/2014/main" id="{ED0530B3-E3B2-452F-98FD-C2F6512F56C6}"/>
              </a:ext>
            </a:extLst>
          </p:cNvPr>
          <p:cNvSpPr/>
          <p:nvPr/>
        </p:nvSpPr>
        <p:spPr>
          <a:xfrm>
            <a:off x="4132404" y="2096169"/>
            <a:ext cx="1963596" cy="339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F1A266-C905-44FA-9E1A-43DA8C59FF18}"/>
              </a:ext>
            </a:extLst>
          </p:cNvPr>
          <p:cNvSpPr txBox="1"/>
          <p:nvPr/>
        </p:nvSpPr>
        <p:spPr>
          <a:xfrm>
            <a:off x="774551" y="1081523"/>
            <a:ext cx="897827" cy="830997"/>
          </a:xfrm>
          <a:prstGeom prst="rect">
            <a:avLst/>
          </a:prstGeom>
          <a:noFill/>
        </p:spPr>
        <p:txBody>
          <a:bodyPr wrap="square" rtlCol="0">
            <a:spAutoFit/>
          </a:bodyPr>
          <a:lstStyle/>
          <a:p>
            <a:r>
              <a:rPr lang="en-US" sz="4800" b="1" dirty="0">
                <a:solidFill>
                  <a:srgbClr val="FCFCFC"/>
                </a:solidFill>
              </a:rPr>
              <a:t>11</a:t>
            </a:r>
          </a:p>
        </p:txBody>
      </p:sp>
      <p:pic>
        <p:nvPicPr>
          <p:cNvPr id="12" name="Graphic 11" descr="Paper">
            <a:extLst>
              <a:ext uri="{FF2B5EF4-FFF2-40B4-BE49-F238E27FC236}">
                <a16:creationId xmlns:a16="http://schemas.microsoft.com/office/drawing/2014/main" id="{2E4D8BD4-7380-4786-AA40-F289E0314B1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F1189685-D77A-4009-A48E-46D4B251920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pic>
        <p:nvPicPr>
          <p:cNvPr id="21" name="Audio 20">
            <a:hlinkClick r:id="" action="ppaction://media"/>
            <a:extLst>
              <a:ext uri="{FF2B5EF4-FFF2-40B4-BE49-F238E27FC236}">
                <a16:creationId xmlns:a16="http://schemas.microsoft.com/office/drawing/2014/main" id="{0882E418-B281-ED91-1955-F8D6FD43B77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8590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258">
        <p159:morph option="byObject"/>
      </p:transition>
    </mc:Choice>
    <mc:Fallback xmlns="">
      <p:transition spd="slow" advTm="31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A858C3-0150-408D-B701-9A0AE32C7B49}"/>
              </a:ext>
            </a:extLst>
          </p:cNvPr>
          <p:cNvGrpSpPr/>
          <p:nvPr/>
        </p:nvGrpSpPr>
        <p:grpSpPr>
          <a:xfrm>
            <a:off x="1047456" y="2384287"/>
            <a:ext cx="10022978" cy="765696"/>
            <a:chOff x="1047456" y="2409226"/>
            <a:chExt cx="10022978" cy="765696"/>
          </a:xfrm>
          <a:effectLst>
            <a:outerShdw blurRad="50800" dist="38100" dir="2700000" algn="tl" rotWithShape="0">
              <a:prstClr val="black">
                <a:alpha val="40000"/>
              </a:prstClr>
            </a:outerShdw>
          </a:effectLst>
        </p:grpSpPr>
        <p:pic>
          <p:nvPicPr>
            <p:cNvPr id="152" name="Picture 151">
              <a:extLst>
                <a:ext uri="{FF2B5EF4-FFF2-40B4-BE49-F238E27FC236}">
                  <a16:creationId xmlns:a16="http://schemas.microsoft.com/office/drawing/2014/main" id="{3C86D222-9FE8-4187-B1C8-0A503BF47D0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60847"/>
            <a:stretch/>
          </p:blipFill>
          <p:spPr>
            <a:xfrm>
              <a:off x="4264429" y="2409226"/>
              <a:ext cx="6806005" cy="765696"/>
            </a:xfrm>
            <a:prstGeom prst="rect">
              <a:avLst/>
            </a:prstGeom>
            <a:ln>
              <a:noFill/>
            </a:ln>
            <a:effectLst/>
          </p:spPr>
        </p:pic>
        <p:pic>
          <p:nvPicPr>
            <p:cNvPr id="156" name="Picture 155">
              <a:extLst>
                <a:ext uri="{FF2B5EF4-FFF2-40B4-BE49-F238E27FC236}">
                  <a16:creationId xmlns:a16="http://schemas.microsoft.com/office/drawing/2014/main" id="{20613AE0-997C-4336-A774-05E34904B26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31" r="72213"/>
            <a:stretch/>
          </p:blipFill>
          <p:spPr>
            <a:xfrm>
              <a:off x="1047456" y="2409226"/>
              <a:ext cx="4835454" cy="765696"/>
            </a:xfrm>
            <a:prstGeom prst="rect">
              <a:avLst/>
            </a:prstGeom>
            <a:ln>
              <a:noFill/>
            </a:ln>
            <a:effectLst/>
          </p:spPr>
        </p:pic>
      </p:gr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Unlock test sessions</a:t>
            </a:r>
          </a:p>
        </p:txBody>
      </p:sp>
      <p:sp>
        <p:nvSpPr>
          <p:cNvPr id="8" name="Rectangle 7">
            <a:extLst>
              <a:ext uri="{FF2B5EF4-FFF2-40B4-BE49-F238E27FC236}">
                <a16:creationId xmlns:a16="http://schemas.microsoft.com/office/drawing/2014/main" id="{3B99F80C-73EC-42AD-BBB5-408E668405AA}"/>
              </a:ext>
            </a:extLst>
          </p:cNvPr>
          <p:cNvSpPr/>
          <p:nvPr/>
        </p:nvSpPr>
        <p:spPr>
          <a:xfrm>
            <a:off x="1047456" y="2409226"/>
            <a:ext cx="10022978" cy="73527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grpSp>
        <p:nvGrpSpPr>
          <p:cNvPr id="4" name="Group 3">
            <a:extLst>
              <a:ext uri="{FF2B5EF4-FFF2-40B4-BE49-F238E27FC236}">
                <a16:creationId xmlns:a16="http://schemas.microsoft.com/office/drawing/2014/main" id="{FB7DD917-9A97-44B6-A3C5-A8999578397F}"/>
              </a:ext>
            </a:extLst>
          </p:cNvPr>
          <p:cNvGrpSpPr/>
          <p:nvPr/>
        </p:nvGrpSpPr>
        <p:grpSpPr>
          <a:xfrm>
            <a:off x="819267" y="3500111"/>
            <a:ext cx="10355809" cy="2192107"/>
            <a:chOff x="819267" y="3500111"/>
            <a:chExt cx="10355809" cy="2192107"/>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8F98BB4A-3AAD-4745-BB64-9D4CBF3A8F24}"/>
                </a:ext>
              </a:extLst>
            </p:cNvPr>
            <p:cNvPicPr>
              <a:picLocks noChangeAspect="1"/>
            </p:cNvPicPr>
            <p:nvPr/>
          </p:nvPicPr>
          <p:blipFill rotWithShape="1">
            <a:blip r:embed="rId7"/>
            <a:srcRect r="64691"/>
            <a:stretch/>
          </p:blipFill>
          <p:spPr>
            <a:xfrm>
              <a:off x="819267" y="3500111"/>
              <a:ext cx="5276733" cy="2192107"/>
            </a:xfrm>
            <a:prstGeom prst="rect">
              <a:avLst/>
            </a:prstGeom>
            <a:ln>
              <a:noFill/>
            </a:ln>
            <a:effectLst/>
          </p:spPr>
        </p:pic>
        <p:pic>
          <p:nvPicPr>
            <p:cNvPr id="13" name="Picture 12">
              <a:extLst>
                <a:ext uri="{FF2B5EF4-FFF2-40B4-BE49-F238E27FC236}">
                  <a16:creationId xmlns:a16="http://schemas.microsoft.com/office/drawing/2014/main" id="{4983C43E-0131-4BEE-93F6-BA6C258B2ADF}"/>
                </a:ext>
              </a:extLst>
            </p:cNvPr>
            <p:cNvPicPr>
              <a:picLocks noChangeAspect="1"/>
            </p:cNvPicPr>
            <p:nvPr/>
          </p:nvPicPr>
          <p:blipFill rotWithShape="1">
            <a:blip r:embed="rId7"/>
            <a:srcRect l="64641" r="50"/>
            <a:stretch/>
          </p:blipFill>
          <p:spPr>
            <a:xfrm>
              <a:off x="5898343" y="3500111"/>
              <a:ext cx="5276733" cy="2192107"/>
            </a:xfrm>
            <a:prstGeom prst="rect">
              <a:avLst/>
            </a:prstGeom>
            <a:ln>
              <a:noFill/>
            </a:ln>
            <a:effectLst/>
          </p:spPr>
        </p:pic>
      </p:grpSp>
      <p:sp>
        <p:nvSpPr>
          <p:cNvPr id="16" name="Rectangle 15">
            <a:extLst>
              <a:ext uri="{FF2B5EF4-FFF2-40B4-BE49-F238E27FC236}">
                <a16:creationId xmlns:a16="http://schemas.microsoft.com/office/drawing/2014/main" id="{98795A4E-31F3-433F-A86D-12194C98EB65}"/>
              </a:ext>
            </a:extLst>
          </p:cNvPr>
          <p:cNvSpPr/>
          <p:nvPr/>
        </p:nvSpPr>
        <p:spPr>
          <a:xfrm>
            <a:off x="819266" y="3512594"/>
            <a:ext cx="10355809" cy="217962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17" name="Rectangle 16">
            <a:extLst>
              <a:ext uri="{FF2B5EF4-FFF2-40B4-BE49-F238E27FC236}">
                <a16:creationId xmlns:a16="http://schemas.microsoft.com/office/drawing/2014/main" id="{91F45B2F-7AE7-45A3-9296-F7C4864D944A}"/>
              </a:ext>
            </a:extLst>
          </p:cNvPr>
          <p:cNvSpPr/>
          <p:nvPr/>
        </p:nvSpPr>
        <p:spPr>
          <a:xfrm>
            <a:off x="7468949" y="4062202"/>
            <a:ext cx="444673" cy="387391"/>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154" name="Graphic 153" descr="Cursor">
            <a:extLst>
              <a:ext uri="{FF2B5EF4-FFF2-40B4-BE49-F238E27FC236}">
                <a16:creationId xmlns:a16="http://schemas.microsoft.com/office/drawing/2014/main" id="{BA2F0E8B-4B3B-4D8E-AFE5-A00036F721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03432" y="4168069"/>
            <a:ext cx="310190" cy="310191"/>
          </a:xfrm>
          <a:prstGeom prst="rect">
            <a:avLst/>
          </a:prstGeom>
        </p:spPr>
      </p:pic>
      <p:sp>
        <p:nvSpPr>
          <p:cNvPr id="19" name="TextBox 18">
            <a:extLst>
              <a:ext uri="{FF2B5EF4-FFF2-40B4-BE49-F238E27FC236}">
                <a16:creationId xmlns:a16="http://schemas.microsoft.com/office/drawing/2014/main" id="{353B9156-0386-4D6F-AE15-545A49DE132C}"/>
              </a:ext>
            </a:extLst>
          </p:cNvPr>
          <p:cNvSpPr txBox="1"/>
          <p:nvPr/>
        </p:nvSpPr>
        <p:spPr>
          <a:xfrm>
            <a:off x="774551" y="1081523"/>
            <a:ext cx="897827" cy="830997"/>
          </a:xfrm>
          <a:prstGeom prst="rect">
            <a:avLst/>
          </a:prstGeom>
          <a:noFill/>
        </p:spPr>
        <p:txBody>
          <a:bodyPr wrap="square" rtlCol="0">
            <a:spAutoFit/>
          </a:bodyPr>
          <a:lstStyle/>
          <a:p>
            <a:r>
              <a:rPr lang="en-US" sz="4800" b="1" dirty="0">
                <a:solidFill>
                  <a:srgbClr val="FCFCFC"/>
                </a:solidFill>
              </a:rPr>
              <a:t>11</a:t>
            </a:r>
          </a:p>
        </p:txBody>
      </p:sp>
      <p:pic>
        <p:nvPicPr>
          <p:cNvPr id="15" name="Graphic 14" descr="Paper">
            <a:extLst>
              <a:ext uri="{FF2B5EF4-FFF2-40B4-BE49-F238E27FC236}">
                <a16:creationId xmlns:a16="http://schemas.microsoft.com/office/drawing/2014/main" id="{7A9FB321-B7E7-4A58-865F-C412FA8CBA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AC870FB4-30ED-454A-A0CC-40B4623D65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pic>
        <p:nvPicPr>
          <p:cNvPr id="7" name="Audio 6">
            <a:hlinkClick r:id="" action="ppaction://media"/>
            <a:extLst>
              <a:ext uri="{FF2B5EF4-FFF2-40B4-BE49-F238E27FC236}">
                <a16:creationId xmlns:a16="http://schemas.microsoft.com/office/drawing/2014/main" id="{34A7608E-D427-CFA2-FADE-9B11E0BE0F1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8047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57">
        <p159:morph option="byObject"/>
      </p:transition>
    </mc:Choice>
    <mc:Fallback xmlns="">
      <p:transition spd="slow" advTm="30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A858C3-0150-408D-B701-9A0AE32C7B49}"/>
              </a:ext>
            </a:extLst>
          </p:cNvPr>
          <p:cNvGrpSpPr/>
          <p:nvPr/>
        </p:nvGrpSpPr>
        <p:grpSpPr>
          <a:xfrm>
            <a:off x="1047456" y="2384287"/>
            <a:ext cx="10022978" cy="765696"/>
            <a:chOff x="1047456" y="2409226"/>
            <a:chExt cx="10022978" cy="765696"/>
          </a:xfrm>
          <a:effectLst>
            <a:outerShdw blurRad="50800" dist="38100" dir="2700000" algn="tl" rotWithShape="0">
              <a:prstClr val="black">
                <a:alpha val="40000"/>
              </a:prstClr>
            </a:outerShdw>
          </a:effectLst>
        </p:grpSpPr>
        <p:pic>
          <p:nvPicPr>
            <p:cNvPr id="152" name="Picture 151">
              <a:extLst>
                <a:ext uri="{FF2B5EF4-FFF2-40B4-BE49-F238E27FC236}">
                  <a16:creationId xmlns:a16="http://schemas.microsoft.com/office/drawing/2014/main" id="{3C86D222-9FE8-4187-B1C8-0A503BF47D0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60847"/>
            <a:stretch/>
          </p:blipFill>
          <p:spPr>
            <a:xfrm>
              <a:off x="4264429" y="2409226"/>
              <a:ext cx="6806005" cy="765696"/>
            </a:xfrm>
            <a:prstGeom prst="rect">
              <a:avLst/>
            </a:prstGeom>
            <a:ln>
              <a:noFill/>
            </a:ln>
            <a:effectLst/>
          </p:spPr>
        </p:pic>
        <p:pic>
          <p:nvPicPr>
            <p:cNvPr id="156" name="Picture 155">
              <a:extLst>
                <a:ext uri="{FF2B5EF4-FFF2-40B4-BE49-F238E27FC236}">
                  <a16:creationId xmlns:a16="http://schemas.microsoft.com/office/drawing/2014/main" id="{20613AE0-997C-4336-A774-05E34904B26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31" r="72213"/>
            <a:stretch/>
          </p:blipFill>
          <p:spPr>
            <a:xfrm>
              <a:off x="1047456" y="2409226"/>
              <a:ext cx="4835454" cy="765696"/>
            </a:xfrm>
            <a:prstGeom prst="rect">
              <a:avLst/>
            </a:prstGeom>
            <a:ln>
              <a:noFill/>
            </a:ln>
            <a:effectLst/>
          </p:spPr>
        </p:pic>
      </p:gr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Unlock test sessions</a:t>
            </a:r>
          </a:p>
        </p:txBody>
      </p:sp>
      <p:sp>
        <p:nvSpPr>
          <p:cNvPr id="8" name="Rectangle 7">
            <a:extLst>
              <a:ext uri="{FF2B5EF4-FFF2-40B4-BE49-F238E27FC236}">
                <a16:creationId xmlns:a16="http://schemas.microsoft.com/office/drawing/2014/main" id="{3B99F80C-73EC-42AD-BBB5-408E668405AA}"/>
              </a:ext>
            </a:extLst>
          </p:cNvPr>
          <p:cNvSpPr/>
          <p:nvPr/>
        </p:nvSpPr>
        <p:spPr>
          <a:xfrm>
            <a:off x="1047456" y="2409226"/>
            <a:ext cx="10022978" cy="73527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grpSp>
        <p:nvGrpSpPr>
          <p:cNvPr id="4" name="Group 3">
            <a:extLst>
              <a:ext uri="{FF2B5EF4-FFF2-40B4-BE49-F238E27FC236}">
                <a16:creationId xmlns:a16="http://schemas.microsoft.com/office/drawing/2014/main" id="{FB7DD917-9A97-44B6-A3C5-A8999578397F}"/>
              </a:ext>
            </a:extLst>
          </p:cNvPr>
          <p:cNvGrpSpPr/>
          <p:nvPr/>
        </p:nvGrpSpPr>
        <p:grpSpPr>
          <a:xfrm>
            <a:off x="819267" y="3500111"/>
            <a:ext cx="10355809" cy="2192107"/>
            <a:chOff x="819267" y="3500111"/>
            <a:chExt cx="10355809" cy="2192107"/>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8F98BB4A-3AAD-4745-BB64-9D4CBF3A8F24}"/>
                </a:ext>
              </a:extLst>
            </p:cNvPr>
            <p:cNvPicPr>
              <a:picLocks noChangeAspect="1"/>
            </p:cNvPicPr>
            <p:nvPr/>
          </p:nvPicPr>
          <p:blipFill rotWithShape="1">
            <a:blip r:embed="rId7"/>
            <a:srcRect r="64691"/>
            <a:stretch/>
          </p:blipFill>
          <p:spPr>
            <a:xfrm>
              <a:off x="819267" y="3500111"/>
              <a:ext cx="5276733" cy="2192107"/>
            </a:xfrm>
            <a:prstGeom prst="rect">
              <a:avLst/>
            </a:prstGeom>
            <a:ln>
              <a:noFill/>
            </a:ln>
            <a:effectLst/>
          </p:spPr>
        </p:pic>
        <p:pic>
          <p:nvPicPr>
            <p:cNvPr id="13" name="Picture 12">
              <a:extLst>
                <a:ext uri="{FF2B5EF4-FFF2-40B4-BE49-F238E27FC236}">
                  <a16:creationId xmlns:a16="http://schemas.microsoft.com/office/drawing/2014/main" id="{4983C43E-0131-4BEE-93F6-BA6C258B2ADF}"/>
                </a:ext>
              </a:extLst>
            </p:cNvPr>
            <p:cNvPicPr>
              <a:picLocks noChangeAspect="1"/>
            </p:cNvPicPr>
            <p:nvPr/>
          </p:nvPicPr>
          <p:blipFill rotWithShape="1">
            <a:blip r:embed="rId7"/>
            <a:srcRect l="64641" r="50"/>
            <a:stretch/>
          </p:blipFill>
          <p:spPr>
            <a:xfrm>
              <a:off x="5898343" y="3500111"/>
              <a:ext cx="5276733" cy="2192107"/>
            </a:xfrm>
            <a:prstGeom prst="rect">
              <a:avLst/>
            </a:prstGeom>
            <a:ln>
              <a:noFill/>
            </a:ln>
            <a:effectLst/>
          </p:spPr>
        </p:pic>
      </p:grpSp>
      <p:sp>
        <p:nvSpPr>
          <p:cNvPr id="16" name="Rectangle 15">
            <a:extLst>
              <a:ext uri="{FF2B5EF4-FFF2-40B4-BE49-F238E27FC236}">
                <a16:creationId xmlns:a16="http://schemas.microsoft.com/office/drawing/2014/main" id="{98795A4E-31F3-433F-A86D-12194C98EB65}"/>
              </a:ext>
            </a:extLst>
          </p:cNvPr>
          <p:cNvSpPr/>
          <p:nvPr/>
        </p:nvSpPr>
        <p:spPr>
          <a:xfrm>
            <a:off x="819266" y="3512594"/>
            <a:ext cx="10355809" cy="217962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18" name="Picture 17">
            <a:extLst>
              <a:ext uri="{FF2B5EF4-FFF2-40B4-BE49-F238E27FC236}">
                <a16:creationId xmlns:a16="http://schemas.microsoft.com/office/drawing/2014/main" id="{446DA1C2-AF79-4CE1-B70E-7B1B65151F36}"/>
              </a:ext>
            </a:extLst>
          </p:cNvPr>
          <p:cNvPicPr>
            <a:picLocks noChangeAspect="1"/>
          </p:cNvPicPr>
          <p:nvPr/>
        </p:nvPicPr>
        <p:blipFill>
          <a:blip r:embed="rId8"/>
          <a:stretch>
            <a:fillRect/>
          </a:stretch>
        </p:blipFill>
        <p:spPr>
          <a:xfrm>
            <a:off x="7290924" y="4063951"/>
            <a:ext cx="1278490" cy="357225"/>
          </a:xfrm>
          <a:prstGeom prst="rect">
            <a:avLst/>
          </a:prstGeom>
          <a:ln>
            <a:noFill/>
          </a:ln>
          <a:effectLst/>
        </p:spPr>
      </p:pic>
      <p:sp>
        <p:nvSpPr>
          <p:cNvPr id="19" name="Rectangle 18">
            <a:extLst>
              <a:ext uri="{FF2B5EF4-FFF2-40B4-BE49-F238E27FC236}">
                <a16:creationId xmlns:a16="http://schemas.microsoft.com/office/drawing/2014/main" id="{4A357BC2-4E08-41ED-A446-8F594193449C}"/>
              </a:ext>
            </a:extLst>
          </p:cNvPr>
          <p:cNvSpPr/>
          <p:nvPr/>
        </p:nvSpPr>
        <p:spPr>
          <a:xfrm>
            <a:off x="7902405" y="4062202"/>
            <a:ext cx="444673" cy="387391"/>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154" name="Graphic 153" descr="Cursor">
            <a:extLst>
              <a:ext uri="{FF2B5EF4-FFF2-40B4-BE49-F238E27FC236}">
                <a16:creationId xmlns:a16="http://schemas.microsoft.com/office/drawing/2014/main" id="{BA2F0E8B-4B3B-4D8E-AFE5-A00036F721E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0860" y="4168069"/>
            <a:ext cx="310190" cy="310191"/>
          </a:xfrm>
          <a:prstGeom prst="rect">
            <a:avLst/>
          </a:prstGeom>
        </p:spPr>
      </p:pic>
      <p:sp>
        <p:nvSpPr>
          <p:cNvPr id="21" name="TextBox 20">
            <a:extLst>
              <a:ext uri="{FF2B5EF4-FFF2-40B4-BE49-F238E27FC236}">
                <a16:creationId xmlns:a16="http://schemas.microsoft.com/office/drawing/2014/main" id="{94F0906B-DE02-4854-97FC-635684213821}"/>
              </a:ext>
            </a:extLst>
          </p:cNvPr>
          <p:cNvSpPr txBox="1"/>
          <p:nvPr/>
        </p:nvSpPr>
        <p:spPr>
          <a:xfrm>
            <a:off x="774551" y="1081523"/>
            <a:ext cx="897827" cy="830997"/>
          </a:xfrm>
          <a:prstGeom prst="rect">
            <a:avLst/>
          </a:prstGeom>
          <a:noFill/>
        </p:spPr>
        <p:txBody>
          <a:bodyPr wrap="square" rtlCol="0">
            <a:spAutoFit/>
          </a:bodyPr>
          <a:lstStyle/>
          <a:p>
            <a:r>
              <a:rPr lang="en-US" sz="4800" b="1" dirty="0">
                <a:solidFill>
                  <a:srgbClr val="FCFCFC"/>
                </a:solidFill>
              </a:rPr>
              <a:t>11</a:t>
            </a:r>
          </a:p>
        </p:txBody>
      </p:sp>
      <p:pic>
        <p:nvPicPr>
          <p:cNvPr id="17" name="Graphic 16" descr="Paper">
            <a:extLst>
              <a:ext uri="{FF2B5EF4-FFF2-40B4-BE49-F238E27FC236}">
                <a16:creationId xmlns:a16="http://schemas.microsoft.com/office/drawing/2014/main" id="{1C192EB5-4AD8-4635-86FD-8D44AB89F6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89171" y="6345971"/>
            <a:ext cx="490448" cy="490448"/>
          </a:xfrm>
          <a:prstGeom prst="rect">
            <a:avLst/>
          </a:prstGeom>
        </p:spPr>
      </p:pic>
      <p:pic>
        <p:nvPicPr>
          <p:cNvPr id="20" name="Graphic 19" descr="Internet">
            <a:extLst>
              <a:ext uri="{FF2B5EF4-FFF2-40B4-BE49-F238E27FC236}">
                <a16:creationId xmlns:a16="http://schemas.microsoft.com/office/drawing/2014/main" id="{D27021E8-692B-47D1-9CF5-C0AFAAE622A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79619" y="6316715"/>
            <a:ext cx="588334" cy="588334"/>
          </a:xfrm>
          <a:prstGeom prst="rect">
            <a:avLst/>
          </a:prstGeom>
        </p:spPr>
      </p:pic>
      <p:pic>
        <p:nvPicPr>
          <p:cNvPr id="7" name="Audio 6">
            <a:hlinkClick r:id="" action="ppaction://media"/>
            <a:extLst>
              <a:ext uri="{FF2B5EF4-FFF2-40B4-BE49-F238E27FC236}">
                <a16:creationId xmlns:a16="http://schemas.microsoft.com/office/drawing/2014/main" id="{93A7F46D-43EA-AA80-AF1F-F2CCFB52E967}"/>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330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812">
        <p159:morph option="byObject"/>
      </p:transition>
    </mc:Choice>
    <mc:Fallback xmlns="">
      <p:transition spd="slow" advTm="37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Administer the Test</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791452819"/>
              </p:ext>
            </p:extLst>
          </p:nvPr>
        </p:nvGraphicFramePr>
        <p:xfrm>
          <a:off x="1175429" y="1912520"/>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D0A0B523-9708-4B90-9AD5-BAC31F849C28}"/>
              </a:ext>
            </a:extLst>
          </p:cNvPr>
          <p:cNvSpPr/>
          <p:nvPr/>
        </p:nvSpPr>
        <p:spPr>
          <a:xfrm>
            <a:off x="3019890" y="4696498"/>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7" name="TextBox 16">
            <a:extLst>
              <a:ext uri="{FF2B5EF4-FFF2-40B4-BE49-F238E27FC236}">
                <a16:creationId xmlns:a16="http://schemas.microsoft.com/office/drawing/2014/main" id="{1724AEA8-09F8-442E-8CB5-39F84836D430}"/>
              </a:ext>
            </a:extLst>
          </p:cNvPr>
          <p:cNvSpPr txBox="1"/>
          <p:nvPr/>
        </p:nvSpPr>
        <p:spPr>
          <a:xfrm>
            <a:off x="774551" y="1081523"/>
            <a:ext cx="897827" cy="830997"/>
          </a:xfrm>
          <a:prstGeom prst="rect">
            <a:avLst/>
          </a:prstGeom>
          <a:noFill/>
        </p:spPr>
        <p:txBody>
          <a:bodyPr wrap="square" rtlCol="0">
            <a:spAutoFit/>
          </a:bodyPr>
          <a:lstStyle/>
          <a:p>
            <a:r>
              <a:rPr lang="en-US" sz="4800" b="1" dirty="0">
                <a:solidFill>
                  <a:srgbClr val="FCFCFC"/>
                </a:solidFill>
              </a:rPr>
              <a:t>12</a:t>
            </a:r>
          </a:p>
        </p:txBody>
      </p:sp>
      <p:sp>
        <p:nvSpPr>
          <p:cNvPr id="18" name="TextBox 17">
            <a:extLst>
              <a:ext uri="{FF2B5EF4-FFF2-40B4-BE49-F238E27FC236}">
                <a16:creationId xmlns:a16="http://schemas.microsoft.com/office/drawing/2014/main" id="{D2E49D30-7B96-4948-BB4B-B869096C0F8E}"/>
              </a:ext>
            </a:extLst>
          </p:cNvPr>
          <p:cNvSpPr txBox="1"/>
          <p:nvPr/>
        </p:nvSpPr>
        <p:spPr>
          <a:xfrm>
            <a:off x="2951042" y="4647206"/>
            <a:ext cx="796065" cy="369332"/>
          </a:xfrm>
          <a:prstGeom prst="rect">
            <a:avLst/>
          </a:prstGeom>
          <a:noFill/>
        </p:spPr>
        <p:txBody>
          <a:bodyPr wrap="square" rtlCol="0">
            <a:spAutoFit/>
          </a:bodyPr>
          <a:lstStyle/>
          <a:p>
            <a:r>
              <a:rPr lang="en-US" b="1" dirty="0">
                <a:solidFill>
                  <a:schemeClr val="bg1"/>
                </a:solidFill>
              </a:rPr>
              <a:t>12</a:t>
            </a:r>
          </a:p>
        </p:txBody>
      </p:sp>
      <p:pic>
        <p:nvPicPr>
          <p:cNvPr id="15" name="Audio 14">
            <a:hlinkClick r:id="" action="ppaction://media"/>
            <a:extLst>
              <a:ext uri="{FF2B5EF4-FFF2-40B4-BE49-F238E27FC236}">
                <a16:creationId xmlns:a16="http://schemas.microsoft.com/office/drawing/2014/main" id="{F4700C5E-F1A5-E419-AEE2-11E11113387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2950697"/>
      </p:ext>
    </p:extLst>
  </p:cSld>
  <p:clrMapOvr>
    <a:masterClrMapping/>
  </p:clrMapOvr>
  <mc:AlternateContent xmlns:mc="http://schemas.openxmlformats.org/markup-compatibility/2006" xmlns:p14="http://schemas.microsoft.com/office/powerpoint/2010/main">
    <mc:Choice Requires="p14">
      <p:transition spd="slow" p14:dur="2000" advTm="19886"/>
    </mc:Choice>
    <mc:Fallback xmlns="">
      <p:transition spd="slow" advTm="1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Room Supervisor’s Role</a:t>
            </a:r>
          </a:p>
        </p:txBody>
      </p:sp>
      <p:pic>
        <p:nvPicPr>
          <p:cNvPr id="2" name="Picture 1">
            <a:extLst>
              <a:ext uri="{FF2B5EF4-FFF2-40B4-BE49-F238E27FC236}">
                <a16:creationId xmlns:a16="http://schemas.microsoft.com/office/drawing/2014/main" id="{E7CB9312-53D6-445D-97D8-7667F3BF77A2}"/>
              </a:ext>
            </a:extLst>
          </p:cNvPr>
          <p:cNvPicPr>
            <a:picLocks noChangeAspect="1"/>
          </p:cNvPicPr>
          <p:nvPr/>
        </p:nvPicPr>
        <p:blipFill>
          <a:blip r:embed="rId5"/>
          <a:stretch>
            <a:fillRect/>
          </a:stretch>
        </p:blipFill>
        <p:spPr>
          <a:xfrm>
            <a:off x="3466620" y="1753560"/>
            <a:ext cx="4947913" cy="484483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60C2941-B5B4-4E51-B464-0D8827AFFFBF}"/>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6" name="Graphic 5" descr="Paper">
            <a:extLst>
              <a:ext uri="{FF2B5EF4-FFF2-40B4-BE49-F238E27FC236}">
                <a16:creationId xmlns:a16="http://schemas.microsoft.com/office/drawing/2014/main" id="{0EE2DBD3-17C8-49B2-985B-7977AF1913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8" name="Graphic 7" descr="Internet">
            <a:extLst>
              <a:ext uri="{FF2B5EF4-FFF2-40B4-BE49-F238E27FC236}">
                <a16:creationId xmlns:a16="http://schemas.microsoft.com/office/drawing/2014/main" id="{D25EA10C-3A7C-4F4C-AF85-D9C6A4C4A4C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9" name="Audio 8">
            <a:hlinkClick r:id="" action="ppaction://media"/>
            <a:extLst>
              <a:ext uri="{FF2B5EF4-FFF2-40B4-BE49-F238E27FC236}">
                <a16:creationId xmlns:a16="http://schemas.microsoft.com/office/drawing/2014/main" id="{CB8DC529-894D-706C-D618-7302CDE578F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446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9891">
        <p159:morph option="byObject"/>
      </p:transition>
    </mc:Choice>
    <mc:Fallback xmlns="">
      <p:transition spd="slow" advTm="39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0F5146-43EC-CCEC-B823-F80259E8AD8C}"/>
              </a:ext>
            </a:extLst>
          </p:cNvPr>
          <p:cNvPicPr>
            <a:picLocks noChangeAspect="1"/>
          </p:cNvPicPr>
          <p:nvPr/>
        </p:nvPicPr>
        <p:blipFill>
          <a:blip r:embed="rId5"/>
          <a:stretch>
            <a:fillRect/>
          </a:stretch>
        </p:blipFill>
        <p:spPr>
          <a:xfrm>
            <a:off x="2831165" y="4716222"/>
            <a:ext cx="8209249" cy="1703336"/>
          </a:xfrm>
          <a:prstGeom prst="rect">
            <a:avLst/>
          </a:prstGeom>
          <a:ln w="19050" cmpd="thickThin">
            <a:solidFill>
              <a:schemeClr val="accent6">
                <a:lumMod val="10000"/>
              </a:schemeClr>
            </a:solidFill>
          </a:ln>
          <a:effectLst>
            <a:outerShdw blurRad="50800" dist="38100" dir="2700000" algn="tl" rotWithShape="0">
              <a:prstClr val="black">
                <a:alpha val="40000"/>
              </a:prstClr>
            </a:outerShdw>
          </a:effectLst>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Room Supervisor’s Role</a:t>
            </a:r>
          </a:p>
        </p:txBody>
      </p:sp>
      <p:sp>
        <p:nvSpPr>
          <p:cNvPr id="11" name="TextBox 10">
            <a:extLst>
              <a:ext uri="{FF2B5EF4-FFF2-40B4-BE49-F238E27FC236}">
                <a16:creationId xmlns:a16="http://schemas.microsoft.com/office/drawing/2014/main" id="{FAB10F2D-E4C2-4778-9AF1-9F5ADD178981}"/>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7" name="Graphic 6" descr="Paper">
            <a:extLst>
              <a:ext uri="{FF2B5EF4-FFF2-40B4-BE49-F238E27FC236}">
                <a16:creationId xmlns:a16="http://schemas.microsoft.com/office/drawing/2014/main" id="{AE6ECC0C-3FA3-4FF0-B045-834A43C0AB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8" name="Graphic 7" descr="Internet">
            <a:extLst>
              <a:ext uri="{FF2B5EF4-FFF2-40B4-BE49-F238E27FC236}">
                <a16:creationId xmlns:a16="http://schemas.microsoft.com/office/drawing/2014/main" id="{0B65B6E3-05C3-4359-9184-2C260F70D3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A74AD168-4011-717F-AE9E-41A61D3B43A4}"/>
              </a:ext>
            </a:extLst>
          </p:cNvPr>
          <p:cNvPicPr>
            <a:picLocks noChangeAspect="1"/>
          </p:cNvPicPr>
          <p:nvPr/>
        </p:nvPicPr>
        <p:blipFill>
          <a:blip r:embed="rId10"/>
          <a:stretch>
            <a:fillRect/>
          </a:stretch>
        </p:blipFill>
        <p:spPr>
          <a:xfrm>
            <a:off x="802838" y="1933361"/>
            <a:ext cx="7626807" cy="2658709"/>
          </a:xfrm>
          <a:prstGeom prst="rect">
            <a:avLst/>
          </a:prstGeom>
          <a:ln w="19050" cmpd="thickThin">
            <a:solidFill>
              <a:schemeClr val="accent6">
                <a:lumMod val="10000"/>
              </a:schemeClr>
            </a:solidFill>
          </a:ln>
          <a:effectLst>
            <a:outerShdw blurRad="50800" dist="38100" dir="2700000" algn="tl" rotWithShape="0">
              <a:prstClr val="black">
                <a:alpha val="40000"/>
              </a:prstClr>
            </a:outerShdw>
          </a:effectLst>
        </p:spPr>
      </p:pic>
      <p:pic>
        <p:nvPicPr>
          <p:cNvPr id="15" name="Audio 14">
            <a:hlinkClick r:id="" action="ppaction://media"/>
            <a:extLst>
              <a:ext uri="{FF2B5EF4-FFF2-40B4-BE49-F238E27FC236}">
                <a16:creationId xmlns:a16="http://schemas.microsoft.com/office/drawing/2014/main" id="{1F762EFA-C73B-96B9-9E60-54DA08C04AA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948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032">
        <p159:morph option="byObject"/>
      </p:transition>
    </mc:Choice>
    <mc:Fallback xmlns="">
      <p:transition spd="slow" advTm="29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Resources</a:t>
            </a:r>
          </a:p>
        </p:txBody>
      </p:sp>
      <p:pic>
        <p:nvPicPr>
          <p:cNvPr id="11" name="Picture 10"/>
          <p:cNvPicPr>
            <a:picLocks noChangeAspect="1"/>
          </p:cNvPicPr>
          <p:nvPr/>
        </p:nvPicPr>
        <p:blipFill>
          <a:blip r:embed="rId5"/>
          <a:stretch>
            <a:fillRect/>
          </a:stretch>
        </p:blipFill>
        <p:spPr>
          <a:xfrm>
            <a:off x="129339" y="6140058"/>
            <a:ext cx="1743075" cy="523875"/>
          </a:xfrm>
          <a:prstGeom prst="rect">
            <a:avLst/>
          </a:prstGeom>
        </p:spPr>
      </p:pic>
      <p:sp>
        <p:nvSpPr>
          <p:cNvPr id="2" name="TextBox 1">
            <a:extLst>
              <a:ext uri="{FF2B5EF4-FFF2-40B4-BE49-F238E27FC236}">
                <a16:creationId xmlns:a16="http://schemas.microsoft.com/office/drawing/2014/main" id="{8E3F26DF-29F5-40D7-8C5E-9474C73E0940}"/>
              </a:ext>
            </a:extLst>
          </p:cNvPr>
          <p:cNvSpPr txBox="1"/>
          <p:nvPr/>
        </p:nvSpPr>
        <p:spPr>
          <a:xfrm>
            <a:off x="2923421" y="6268029"/>
            <a:ext cx="5198859" cy="646331"/>
          </a:xfrm>
          <a:prstGeom prst="rect">
            <a:avLst/>
          </a:prstGeom>
          <a:noFill/>
        </p:spPr>
        <p:txBody>
          <a:bodyPr wrap="none" rtlCol="0">
            <a:spAutoFit/>
          </a:bodyPr>
          <a:lstStyle/>
          <a:p>
            <a:r>
              <a:rPr lang="en-US" baseline="0" dirty="0">
                <a:hlinkClick r:id="rId6"/>
              </a:rPr>
              <a:t>https://az-support.mypearsonsupport.com/aspire/</a:t>
            </a:r>
            <a:endParaRPr lang="en-US" baseline="0" dirty="0"/>
          </a:p>
          <a:p>
            <a:endParaRPr lang="en-US" dirty="0"/>
          </a:p>
        </p:txBody>
      </p:sp>
      <p:pic>
        <p:nvPicPr>
          <p:cNvPr id="4" name="Picture 3">
            <a:extLst>
              <a:ext uri="{FF2B5EF4-FFF2-40B4-BE49-F238E27FC236}">
                <a16:creationId xmlns:a16="http://schemas.microsoft.com/office/drawing/2014/main" id="{34A51C3F-C381-AB51-1E6A-ADBC1555C702}"/>
              </a:ext>
            </a:extLst>
          </p:cNvPr>
          <p:cNvPicPr>
            <a:picLocks noChangeAspect="1"/>
          </p:cNvPicPr>
          <p:nvPr/>
        </p:nvPicPr>
        <p:blipFill>
          <a:blip r:embed="rId7"/>
          <a:stretch>
            <a:fillRect/>
          </a:stretch>
        </p:blipFill>
        <p:spPr>
          <a:xfrm>
            <a:off x="2697522" y="1253377"/>
            <a:ext cx="5650656" cy="5014652"/>
          </a:xfrm>
          <a:prstGeom prst="rect">
            <a:avLst/>
          </a:prstGeom>
        </p:spPr>
      </p:pic>
      <p:pic>
        <p:nvPicPr>
          <p:cNvPr id="12" name="Audio 11">
            <a:hlinkClick r:id="" action="ppaction://media"/>
            <a:extLst>
              <a:ext uri="{FF2B5EF4-FFF2-40B4-BE49-F238E27FC236}">
                <a16:creationId xmlns:a16="http://schemas.microsoft.com/office/drawing/2014/main" id="{1A472787-4F4C-BCAF-F88A-156F1B20B34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35482879"/>
      </p:ext>
    </p:extLst>
  </p:cSld>
  <p:clrMapOvr>
    <a:masterClrMapping/>
  </p:clrMapOvr>
  <mc:AlternateContent xmlns:mc="http://schemas.openxmlformats.org/markup-compatibility/2006" xmlns:p14="http://schemas.microsoft.com/office/powerpoint/2010/main">
    <mc:Choice Requires="p14">
      <p:transition spd="slow" p14:dur="2000" advTm="27614"/>
    </mc:Choice>
    <mc:Fallback xmlns="">
      <p:transition spd="slow" advTm="27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grpSp>
        <p:nvGrpSpPr>
          <p:cNvPr id="77" name="Group 76">
            <a:extLst>
              <a:ext uri="{FF2B5EF4-FFF2-40B4-BE49-F238E27FC236}">
                <a16:creationId xmlns:a16="http://schemas.microsoft.com/office/drawing/2014/main" id="{25D28B8B-D54B-4CF8-897D-BA67BA973225}"/>
              </a:ext>
            </a:extLst>
          </p:cNvPr>
          <p:cNvGrpSpPr/>
          <p:nvPr/>
        </p:nvGrpSpPr>
        <p:grpSpPr>
          <a:xfrm>
            <a:off x="2593834" y="2451051"/>
            <a:ext cx="6032276" cy="3560826"/>
            <a:chOff x="1315156" y="1789081"/>
            <a:chExt cx="6556104" cy="3870039"/>
          </a:xfrm>
        </p:grpSpPr>
        <p:pic>
          <p:nvPicPr>
            <p:cNvPr id="78" name="Picture 2" descr="Screen Shot 2019-06-21 at 12.03.40 PM.png">
              <a:extLst>
                <a:ext uri="{FF2B5EF4-FFF2-40B4-BE49-F238E27FC236}">
                  <a16:creationId xmlns:a16="http://schemas.microsoft.com/office/drawing/2014/main" id="{2C4E1906-3C67-478E-9269-4FA74CDF5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56" y="1789081"/>
              <a:ext cx="6556104" cy="3870039"/>
            </a:xfrm>
            <a:prstGeom prst="rect">
              <a:avLst/>
            </a:prstGeom>
            <a:noFill/>
            <a:ln w="9525">
              <a:solidFill>
                <a:schemeClr val="bg1">
                  <a:lumMod val="2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C391B63B-FA7A-400F-A335-88F7F37E1FD8}"/>
                </a:ext>
              </a:extLst>
            </p:cNvPr>
            <p:cNvSpPr/>
            <p:nvPr/>
          </p:nvSpPr>
          <p:spPr>
            <a:xfrm>
              <a:off x="3881120" y="5344160"/>
              <a:ext cx="701040" cy="11176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80" name="Rectangle 79">
              <a:extLst>
                <a:ext uri="{FF2B5EF4-FFF2-40B4-BE49-F238E27FC236}">
                  <a16:creationId xmlns:a16="http://schemas.microsoft.com/office/drawing/2014/main" id="{880397E1-AC75-4D34-B970-4B7DFFC555E6}"/>
                </a:ext>
              </a:extLst>
            </p:cNvPr>
            <p:cNvSpPr/>
            <p:nvPr/>
          </p:nvSpPr>
          <p:spPr>
            <a:xfrm>
              <a:off x="3728720" y="2936240"/>
              <a:ext cx="985520" cy="26416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81" name="TextBox 80">
              <a:extLst>
                <a:ext uri="{FF2B5EF4-FFF2-40B4-BE49-F238E27FC236}">
                  <a16:creationId xmlns:a16="http://schemas.microsoft.com/office/drawing/2014/main" id="{18DE8A32-B0C3-4395-9C04-886A3752ACDC}"/>
                </a:ext>
              </a:extLst>
            </p:cNvPr>
            <p:cNvSpPr txBox="1"/>
            <p:nvPr/>
          </p:nvSpPr>
          <p:spPr>
            <a:xfrm>
              <a:off x="3434079" y="2834640"/>
              <a:ext cx="1965862" cy="434855"/>
            </a:xfrm>
            <a:prstGeom prst="rect">
              <a:avLst/>
            </a:prstGeom>
            <a:noFill/>
          </p:spPr>
          <p:txBody>
            <a:bodyPr wrap="square" rtlCol="0">
              <a:spAutoFit/>
            </a:bodyPr>
            <a:lstStyle/>
            <a:p>
              <a:r>
                <a:rPr lang="en-US" sz="2000" b="1">
                  <a:solidFill>
                    <a:srgbClr val="042E60"/>
                  </a:solidFill>
                </a:rPr>
                <a:t>ACT Aspire</a:t>
              </a:r>
            </a:p>
          </p:txBody>
        </p:sp>
      </p:grpSp>
      <p:sp>
        <p:nvSpPr>
          <p:cNvPr id="13" name="Text Placeholder 5">
            <a:extLst>
              <a:ext uri="{FF2B5EF4-FFF2-40B4-BE49-F238E27FC236}">
                <a16:creationId xmlns:a16="http://schemas.microsoft.com/office/drawing/2014/main" id="{C44FDCD6-E8F3-474D-A105-1EC061AF0051}"/>
              </a:ext>
            </a:extLst>
          </p:cNvPr>
          <p:cNvSpPr>
            <a:spLocks noGrp="1"/>
          </p:cNvSpPr>
          <p:nvPr>
            <p:ph type="body" sz="quarter" idx="15"/>
          </p:nvPr>
        </p:nvSpPr>
        <p:spPr>
          <a:xfrm>
            <a:off x="1733020" y="1786886"/>
            <a:ext cx="8792739" cy="360333"/>
          </a:xfrm>
        </p:spPr>
        <p:txBody>
          <a:bodyPr/>
          <a:lstStyle/>
          <a:p>
            <a:r>
              <a:rPr lang="en-US"/>
              <a:t>Student Login</a:t>
            </a:r>
          </a:p>
        </p:txBody>
      </p:sp>
      <p:sp>
        <p:nvSpPr>
          <p:cNvPr id="17" name="TextBox 16">
            <a:extLst>
              <a:ext uri="{FF2B5EF4-FFF2-40B4-BE49-F238E27FC236}">
                <a16:creationId xmlns:a16="http://schemas.microsoft.com/office/drawing/2014/main" id="{7BD36FAA-2D79-4546-B98E-DB7D60A2A88B}"/>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11" name="Graphic 10" descr="Paper">
            <a:extLst>
              <a:ext uri="{FF2B5EF4-FFF2-40B4-BE49-F238E27FC236}">
                <a16:creationId xmlns:a16="http://schemas.microsoft.com/office/drawing/2014/main" id="{8735453B-0779-4B19-B641-9512B95FB0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2" name="Graphic 11" descr="Internet">
            <a:extLst>
              <a:ext uri="{FF2B5EF4-FFF2-40B4-BE49-F238E27FC236}">
                <a16:creationId xmlns:a16="http://schemas.microsoft.com/office/drawing/2014/main" id="{E066FD3F-F71D-4903-B1AF-A722BE477F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31" name="Audio 30">
            <a:hlinkClick r:id="" action="ppaction://media"/>
            <a:extLst>
              <a:ext uri="{FF2B5EF4-FFF2-40B4-BE49-F238E27FC236}">
                <a16:creationId xmlns:a16="http://schemas.microsoft.com/office/drawing/2014/main" id="{76B4A000-16CA-CDF2-38E3-F927D9E2710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642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363">
        <p159:morph option="byObject"/>
      </p:transition>
    </mc:Choice>
    <mc:Fallback xmlns="">
      <p:transition spd="slow" advTm="41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10" name="Text Placeholder 5">
            <a:extLst>
              <a:ext uri="{FF2B5EF4-FFF2-40B4-BE49-F238E27FC236}">
                <a16:creationId xmlns:a16="http://schemas.microsoft.com/office/drawing/2014/main" id="{8A355372-E959-45B0-8D3B-100345904C02}"/>
              </a:ext>
            </a:extLst>
          </p:cNvPr>
          <p:cNvSpPr>
            <a:spLocks noGrp="1"/>
          </p:cNvSpPr>
          <p:nvPr>
            <p:ph type="body" sz="quarter" idx="15"/>
          </p:nvPr>
        </p:nvSpPr>
        <p:spPr>
          <a:xfrm>
            <a:off x="1733020" y="1786886"/>
            <a:ext cx="8792739" cy="360333"/>
          </a:xfrm>
        </p:spPr>
        <p:txBody>
          <a:bodyPr/>
          <a:lstStyle/>
          <a:p>
            <a:r>
              <a:rPr lang="en-US"/>
              <a:t>Student Test Management</a:t>
            </a:r>
          </a:p>
        </p:txBody>
      </p:sp>
      <p:sp>
        <p:nvSpPr>
          <p:cNvPr id="11" name="TextBox 10">
            <a:extLst>
              <a:ext uri="{FF2B5EF4-FFF2-40B4-BE49-F238E27FC236}">
                <a16:creationId xmlns:a16="http://schemas.microsoft.com/office/drawing/2014/main" id="{242FC8C1-9212-4563-9885-5E5BAC87E0BF}"/>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7" name="Graphic 6" descr="Paper">
            <a:extLst>
              <a:ext uri="{FF2B5EF4-FFF2-40B4-BE49-F238E27FC236}">
                <a16:creationId xmlns:a16="http://schemas.microsoft.com/office/drawing/2014/main" id="{C158A676-FEDF-483B-A1D7-4E9111A004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8" name="Graphic 7" descr="Internet">
            <a:extLst>
              <a:ext uri="{FF2B5EF4-FFF2-40B4-BE49-F238E27FC236}">
                <a16:creationId xmlns:a16="http://schemas.microsoft.com/office/drawing/2014/main" id="{E5EF1C31-DAF6-4D93-BF0E-60BFFE690CC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6" name="Picture 5">
            <a:extLst>
              <a:ext uri="{FF2B5EF4-FFF2-40B4-BE49-F238E27FC236}">
                <a16:creationId xmlns:a16="http://schemas.microsoft.com/office/drawing/2014/main" id="{51721430-A7DA-1EE3-D63F-0BE2D7DC0551}"/>
              </a:ext>
            </a:extLst>
          </p:cNvPr>
          <p:cNvPicPr>
            <a:picLocks noChangeAspect="1"/>
          </p:cNvPicPr>
          <p:nvPr/>
        </p:nvPicPr>
        <p:blipFill>
          <a:blip r:embed="rId9"/>
          <a:stretch>
            <a:fillRect/>
          </a:stretch>
        </p:blipFill>
        <p:spPr>
          <a:xfrm>
            <a:off x="676713" y="2403285"/>
            <a:ext cx="11097073" cy="3024053"/>
          </a:xfrm>
          <a:prstGeom prst="rect">
            <a:avLst/>
          </a:prstGeom>
        </p:spPr>
      </p:pic>
      <p:pic>
        <p:nvPicPr>
          <p:cNvPr id="5" name="Audio 4">
            <a:hlinkClick r:id="" action="ppaction://media"/>
            <a:extLst>
              <a:ext uri="{FF2B5EF4-FFF2-40B4-BE49-F238E27FC236}">
                <a16:creationId xmlns:a16="http://schemas.microsoft.com/office/drawing/2014/main" id="{D7691E21-A0CB-99EC-6CE8-75B3FB466F2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0475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638">
        <p159:morph option="byObject"/>
      </p:transition>
    </mc:Choice>
    <mc:Fallback xmlns="">
      <p:transition spd="slow" advTm="8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12" name="Text Placeholder 5">
            <a:extLst>
              <a:ext uri="{FF2B5EF4-FFF2-40B4-BE49-F238E27FC236}">
                <a16:creationId xmlns:a16="http://schemas.microsoft.com/office/drawing/2014/main" id="{F2A93E4C-F9E5-4A3E-9FD3-4602E54BAA16}"/>
              </a:ext>
            </a:extLst>
          </p:cNvPr>
          <p:cNvSpPr>
            <a:spLocks noGrp="1"/>
          </p:cNvSpPr>
          <p:nvPr>
            <p:ph type="body" sz="quarter" idx="15"/>
          </p:nvPr>
        </p:nvSpPr>
        <p:spPr>
          <a:xfrm>
            <a:off x="1733020" y="1786886"/>
            <a:ext cx="8792739" cy="360333"/>
          </a:xfrm>
        </p:spPr>
        <p:txBody>
          <a:bodyPr/>
          <a:lstStyle/>
          <a:p>
            <a:r>
              <a:rPr lang="en-US"/>
              <a:t>Student Test Management</a:t>
            </a:r>
          </a:p>
        </p:txBody>
      </p:sp>
      <p:sp>
        <p:nvSpPr>
          <p:cNvPr id="13" name="TextBox 12">
            <a:extLst>
              <a:ext uri="{FF2B5EF4-FFF2-40B4-BE49-F238E27FC236}">
                <a16:creationId xmlns:a16="http://schemas.microsoft.com/office/drawing/2014/main" id="{415FC4DB-DD8F-43D2-BA2A-B47F362BAF89}"/>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8" name="Graphic 7" descr="Paper">
            <a:extLst>
              <a:ext uri="{FF2B5EF4-FFF2-40B4-BE49-F238E27FC236}">
                <a16:creationId xmlns:a16="http://schemas.microsoft.com/office/drawing/2014/main" id="{04DA83DD-3B85-436A-8046-CBCC0CF395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A57F31AD-F475-45C0-8BF8-2F531E7D60D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1B7D7947-8123-73DB-1DDE-ADDB3F7D566B}"/>
              </a:ext>
            </a:extLst>
          </p:cNvPr>
          <p:cNvPicPr>
            <a:picLocks noChangeAspect="1"/>
          </p:cNvPicPr>
          <p:nvPr/>
        </p:nvPicPr>
        <p:blipFill>
          <a:blip r:embed="rId9"/>
          <a:stretch>
            <a:fillRect/>
          </a:stretch>
        </p:blipFill>
        <p:spPr>
          <a:xfrm>
            <a:off x="629476" y="2635673"/>
            <a:ext cx="10751794" cy="2929961"/>
          </a:xfrm>
          <a:prstGeom prst="rect">
            <a:avLst/>
          </a:prstGeom>
        </p:spPr>
      </p:pic>
      <p:sp>
        <p:nvSpPr>
          <p:cNvPr id="5" name="Rectangle 4">
            <a:extLst>
              <a:ext uri="{FF2B5EF4-FFF2-40B4-BE49-F238E27FC236}">
                <a16:creationId xmlns:a16="http://schemas.microsoft.com/office/drawing/2014/main" id="{A4ADA5F8-154D-0E8F-542E-D03D4C97C32A}"/>
              </a:ext>
            </a:extLst>
          </p:cNvPr>
          <p:cNvSpPr/>
          <p:nvPr/>
        </p:nvSpPr>
        <p:spPr>
          <a:xfrm>
            <a:off x="8441871" y="3967843"/>
            <a:ext cx="1175658" cy="42454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0E42F162-A300-A20E-76F5-ACE4FCFF1E2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54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522">
        <p159:morph option="byObject"/>
      </p:transition>
    </mc:Choice>
    <mc:Fallback xmlns="">
      <p:transition spd="slow" advTm="20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12" name="Text Placeholder 5">
            <a:extLst>
              <a:ext uri="{FF2B5EF4-FFF2-40B4-BE49-F238E27FC236}">
                <a16:creationId xmlns:a16="http://schemas.microsoft.com/office/drawing/2014/main" id="{6376BB1D-B460-4D7D-8CBF-57B9C42698AA}"/>
              </a:ext>
            </a:extLst>
          </p:cNvPr>
          <p:cNvSpPr>
            <a:spLocks noGrp="1"/>
          </p:cNvSpPr>
          <p:nvPr>
            <p:ph type="body" sz="quarter" idx="15"/>
          </p:nvPr>
        </p:nvSpPr>
        <p:spPr>
          <a:xfrm>
            <a:off x="1733020" y="1786886"/>
            <a:ext cx="8792739" cy="360333"/>
          </a:xfrm>
        </p:spPr>
        <p:txBody>
          <a:bodyPr/>
          <a:lstStyle/>
          <a:p>
            <a:r>
              <a:rPr lang="en-US"/>
              <a:t>Student Test Management</a:t>
            </a:r>
          </a:p>
        </p:txBody>
      </p:sp>
      <p:sp>
        <p:nvSpPr>
          <p:cNvPr id="13" name="TextBox 12">
            <a:extLst>
              <a:ext uri="{FF2B5EF4-FFF2-40B4-BE49-F238E27FC236}">
                <a16:creationId xmlns:a16="http://schemas.microsoft.com/office/drawing/2014/main" id="{883EA0AD-CDFA-48B0-BCD9-7A229C84E094}"/>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8" name="Graphic 7" descr="Paper">
            <a:extLst>
              <a:ext uri="{FF2B5EF4-FFF2-40B4-BE49-F238E27FC236}">
                <a16:creationId xmlns:a16="http://schemas.microsoft.com/office/drawing/2014/main" id="{53110540-8E23-4D9F-879B-B6FC0B2414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853CB249-93BD-4C4D-BF1D-A3C532DDCF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2" name="Picture 1">
            <a:extLst>
              <a:ext uri="{FF2B5EF4-FFF2-40B4-BE49-F238E27FC236}">
                <a16:creationId xmlns:a16="http://schemas.microsoft.com/office/drawing/2014/main" id="{8F96FDB4-02D0-4B50-4444-B0AC3106FB8F}"/>
              </a:ext>
            </a:extLst>
          </p:cNvPr>
          <p:cNvPicPr>
            <a:picLocks noChangeAspect="1"/>
          </p:cNvPicPr>
          <p:nvPr/>
        </p:nvPicPr>
        <p:blipFill>
          <a:blip r:embed="rId9"/>
          <a:stretch>
            <a:fillRect/>
          </a:stretch>
        </p:blipFill>
        <p:spPr>
          <a:xfrm>
            <a:off x="630936" y="2635673"/>
            <a:ext cx="10751794" cy="2929961"/>
          </a:xfrm>
          <a:prstGeom prst="rect">
            <a:avLst/>
          </a:prstGeom>
        </p:spPr>
      </p:pic>
      <p:sp>
        <p:nvSpPr>
          <p:cNvPr id="4" name="Rectangle 3">
            <a:extLst>
              <a:ext uri="{FF2B5EF4-FFF2-40B4-BE49-F238E27FC236}">
                <a16:creationId xmlns:a16="http://schemas.microsoft.com/office/drawing/2014/main" id="{508F33E0-CF94-5492-BAFF-7A393DA5E0A5}"/>
              </a:ext>
            </a:extLst>
          </p:cNvPr>
          <p:cNvSpPr/>
          <p:nvPr/>
        </p:nvSpPr>
        <p:spPr>
          <a:xfrm>
            <a:off x="8528699" y="4980841"/>
            <a:ext cx="1175658" cy="42454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45A472A7-FA2C-A1F0-1677-46E2FC49CB7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131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433">
        <p159:morph option="byObject"/>
      </p:transition>
    </mc:Choice>
    <mc:Fallback xmlns="">
      <p:transition spd="slow" advTm="10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12" name="Text Placeholder 5">
            <a:extLst>
              <a:ext uri="{FF2B5EF4-FFF2-40B4-BE49-F238E27FC236}">
                <a16:creationId xmlns:a16="http://schemas.microsoft.com/office/drawing/2014/main" id="{68423486-C2ED-40B9-A155-D2F06931F9E1}"/>
              </a:ext>
            </a:extLst>
          </p:cNvPr>
          <p:cNvSpPr>
            <a:spLocks noGrp="1"/>
          </p:cNvSpPr>
          <p:nvPr>
            <p:ph type="body" sz="quarter" idx="15"/>
          </p:nvPr>
        </p:nvSpPr>
        <p:spPr>
          <a:xfrm>
            <a:off x="1733020" y="1786886"/>
            <a:ext cx="8792739" cy="360333"/>
          </a:xfrm>
        </p:spPr>
        <p:txBody>
          <a:bodyPr/>
          <a:lstStyle/>
          <a:p>
            <a:r>
              <a:rPr lang="en-US"/>
              <a:t>Student Test Management</a:t>
            </a:r>
          </a:p>
        </p:txBody>
      </p:sp>
      <p:sp>
        <p:nvSpPr>
          <p:cNvPr id="13" name="TextBox 12">
            <a:extLst>
              <a:ext uri="{FF2B5EF4-FFF2-40B4-BE49-F238E27FC236}">
                <a16:creationId xmlns:a16="http://schemas.microsoft.com/office/drawing/2014/main" id="{F6D77695-A8FB-45C3-A42A-1546B3939FF5}"/>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8" name="Graphic 7" descr="Paper">
            <a:extLst>
              <a:ext uri="{FF2B5EF4-FFF2-40B4-BE49-F238E27FC236}">
                <a16:creationId xmlns:a16="http://schemas.microsoft.com/office/drawing/2014/main" id="{C9AF7295-A359-43A8-959E-440667D5DA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BBDF860D-F524-4E72-A522-D2CB9CC268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5" name="Picture 4">
            <a:extLst>
              <a:ext uri="{FF2B5EF4-FFF2-40B4-BE49-F238E27FC236}">
                <a16:creationId xmlns:a16="http://schemas.microsoft.com/office/drawing/2014/main" id="{124B8368-FE35-2F5F-54F8-4CBB62AC270B}"/>
              </a:ext>
            </a:extLst>
          </p:cNvPr>
          <p:cNvPicPr>
            <a:picLocks noChangeAspect="1"/>
          </p:cNvPicPr>
          <p:nvPr/>
        </p:nvPicPr>
        <p:blipFill>
          <a:blip r:embed="rId9"/>
          <a:stretch>
            <a:fillRect/>
          </a:stretch>
        </p:blipFill>
        <p:spPr>
          <a:xfrm>
            <a:off x="630936" y="2635673"/>
            <a:ext cx="10751794" cy="2929961"/>
          </a:xfrm>
          <a:prstGeom prst="rect">
            <a:avLst/>
          </a:prstGeom>
        </p:spPr>
      </p:pic>
      <p:sp>
        <p:nvSpPr>
          <p:cNvPr id="6" name="Rectangle 5">
            <a:extLst>
              <a:ext uri="{FF2B5EF4-FFF2-40B4-BE49-F238E27FC236}">
                <a16:creationId xmlns:a16="http://schemas.microsoft.com/office/drawing/2014/main" id="{29F0C5AB-ACC1-9124-A11E-228A3CDF13AF}"/>
              </a:ext>
            </a:extLst>
          </p:cNvPr>
          <p:cNvSpPr/>
          <p:nvPr/>
        </p:nvSpPr>
        <p:spPr>
          <a:xfrm>
            <a:off x="8528698" y="4490976"/>
            <a:ext cx="1186801" cy="42454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1FBC2C89-79B7-3D88-51CF-99150A839C7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50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80">
        <p159:morph option="byObject"/>
      </p:transition>
    </mc:Choice>
    <mc:Fallback xmlns="">
      <p:transition spd="slow" advTm="14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12" name="Text Placeholder 5">
            <a:extLst>
              <a:ext uri="{FF2B5EF4-FFF2-40B4-BE49-F238E27FC236}">
                <a16:creationId xmlns:a16="http://schemas.microsoft.com/office/drawing/2014/main" id="{E23367C3-C3C6-41AA-AB93-919FC82EEF46}"/>
              </a:ext>
            </a:extLst>
          </p:cNvPr>
          <p:cNvSpPr>
            <a:spLocks noGrp="1"/>
          </p:cNvSpPr>
          <p:nvPr>
            <p:ph type="body" sz="quarter" idx="15"/>
          </p:nvPr>
        </p:nvSpPr>
        <p:spPr>
          <a:xfrm>
            <a:off x="1733020" y="1786886"/>
            <a:ext cx="8792739" cy="360333"/>
          </a:xfrm>
        </p:spPr>
        <p:txBody>
          <a:bodyPr/>
          <a:lstStyle/>
          <a:p>
            <a:r>
              <a:rPr lang="en-US"/>
              <a:t>Student Test Management</a:t>
            </a:r>
          </a:p>
        </p:txBody>
      </p:sp>
      <p:sp>
        <p:nvSpPr>
          <p:cNvPr id="15" name="TextBox 14">
            <a:extLst>
              <a:ext uri="{FF2B5EF4-FFF2-40B4-BE49-F238E27FC236}">
                <a16:creationId xmlns:a16="http://schemas.microsoft.com/office/drawing/2014/main" id="{3178456C-FCC4-4EE8-A43E-F21621F8E056}"/>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8" name="Graphic 7" descr="Paper">
            <a:extLst>
              <a:ext uri="{FF2B5EF4-FFF2-40B4-BE49-F238E27FC236}">
                <a16:creationId xmlns:a16="http://schemas.microsoft.com/office/drawing/2014/main" id="{6BFAEA1D-641C-4D77-A985-FEEF761662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8FA114B2-A337-4B0F-BAA9-112F11EA32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2" name="Picture 1">
            <a:extLst>
              <a:ext uri="{FF2B5EF4-FFF2-40B4-BE49-F238E27FC236}">
                <a16:creationId xmlns:a16="http://schemas.microsoft.com/office/drawing/2014/main" id="{3059A7D7-DD97-8180-AA5F-E3D976863831}"/>
              </a:ext>
            </a:extLst>
          </p:cNvPr>
          <p:cNvPicPr>
            <a:picLocks noChangeAspect="1"/>
          </p:cNvPicPr>
          <p:nvPr/>
        </p:nvPicPr>
        <p:blipFill>
          <a:blip r:embed="rId9"/>
          <a:stretch>
            <a:fillRect/>
          </a:stretch>
        </p:blipFill>
        <p:spPr>
          <a:xfrm>
            <a:off x="630936" y="2635673"/>
            <a:ext cx="10751794" cy="2929961"/>
          </a:xfrm>
          <a:prstGeom prst="rect">
            <a:avLst/>
          </a:prstGeom>
        </p:spPr>
      </p:pic>
      <p:sp>
        <p:nvSpPr>
          <p:cNvPr id="4" name="Rectangle 3">
            <a:extLst>
              <a:ext uri="{FF2B5EF4-FFF2-40B4-BE49-F238E27FC236}">
                <a16:creationId xmlns:a16="http://schemas.microsoft.com/office/drawing/2014/main" id="{CAB40EE6-D76B-8FA8-F7CB-3681DB6BA72A}"/>
              </a:ext>
            </a:extLst>
          </p:cNvPr>
          <p:cNvSpPr/>
          <p:nvPr/>
        </p:nvSpPr>
        <p:spPr>
          <a:xfrm>
            <a:off x="8496041" y="3408368"/>
            <a:ext cx="1350087" cy="5431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207A8AD8-9DB2-9FDB-F768-61F619668BF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403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844">
        <p159:morph option="byObject"/>
      </p:transition>
    </mc:Choice>
    <mc:Fallback xmlns="">
      <p:transition spd="slow" advTm="78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6" name="Text Placeholder 5">
            <a:extLst>
              <a:ext uri="{FF2B5EF4-FFF2-40B4-BE49-F238E27FC236}">
                <a16:creationId xmlns:a16="http://schemas.microsoft.com/office/drawing/2014/main" id="{507E5978-D2ED-4A05-B1BA-DA77A7E49C76}"/>
              </a:ext>
            </a:extLst>
          </p:cNvPr>
          <p:cNvSpPr>
            <a:spLocks noGrp="1"/>
          </p:cNvSpPr>
          <p:nvPr>
            <p:ph type="body" sz="quarter" idx="15"/>
          </p:nvPr>
        </p:nvSpPr>
        <p:spPr/>
        <p:txBody>
          <a:bodyPr/>
          <a:lstStyle/>
          <a:p>
            <a:r>
              <a:rPr lang="en-US"/>
              <a:t>Student Test Management</a:t>
            </a:r>
          </a:p>
        </p:txBody>
      </p:sp>
      <p:sp>
        <p:nvSpPr>
          <p:cNvPr id="26" name="TextBox 25">
            <a:extLst>
              <a:ext uri="{FF2B5EF4-FFF2-40B4-BE49-F238E27FC236}">
                <a16:creationId xmlns:a16="http://schemas.microsoft.com/office/drawing/2014/main" id="{7DD19F1F-1A54-482A-BF44-CCE60107100D}"/>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23" name="Graphic 22" descr="Paper">
            <a:extLst>
              <a:ext uri="{FF2B5EF4-FFF2-40B4-BE49-F238E27FC236}">
                <a16:creationId xmlns:a16="http://schemas.microsoft.com/office/drawing/2014/main" id="{DDFA7B1E-FAC5-4AC7-A588-874383E5B6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25" name="Graphic 24" descr="Internet">
            <a:extLst>
              <a:ext uri="{FF2B5EF4-FFF2-40B4-BE49-F238E27FC236}">
                <a16:creationId xmlns:a16="http://schemas.microsoft.com/office/drawing/2014/main" id="{ED82766C-6138-40C9-BB77-31DD234372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7" name="Picture 6">
            <a:extLst>
              <a:ext uri="{FF2B5EF4-FFF2-40B4-BE49-F238E27FC236}">
                <a16:creationId xmlns:a16="http://schemas.microsoft.com/office/drawing/2014/main" id="{D0353C7C-8621-217A-832A-A158145038C0}"/>
              </a:ext>
            </a:extLst>
          </p:cNvPr>
          <p:cNvPicPr>
            <a:picLocks noChangeAspect="1"/>
          </p:cNvPicPr>
          <p:nvPr/>
        </p:nvPicPr>
        <p:blipFill>
          <a:blip r:embed="rId9"/>
          <a:stretch>
            <a:fillRect/>
          </a:stretch>
        </p:blipFill>
        <p:spPr>
          <a:xfrm>
            <a:off x="1095082" y="2661107"/>
            <a:ext cx="9793109" cy="2806418"/>
          </a:xfrm>
          <a:prstGeom prst="rect">
            <a:avLst/>
          </a:prstGeom>
        </p:spPr>
      </p:pic>
      <p:sp>
        <p:nvSpPr>
          <p:cNvPr id="8" name="Rectangle 7">
            <a:extLst>
              <a:ext uri="{FF2B5EF4-FFF2-40B4-BE49-F238E27FC236}">
                <a16:creationId xmlns:a16="http://schemas.microsoft.com/office/drawing/2014/main" id="{416AAC7F-B278-69C5-A1C7-48779A8DED86}"/>
              </a:ext>
            </a:extLst>
          </p:cNvPr>
          <p:cNvSpPr/>
          <p:nvPr/>
        </p:nvSpPr>
        <p:spPr>
          <a:xfrm>
            <a:off x="1095082" y="2763408"/>
            <a:ext cx="374489" cy="2532442"/>
          </a:xfrm>
          <a:prstGeom prst="rect">
            <a:avLst/>
          </a:prstGeom>
          <a:solidFill>
            <a:schemeClr val="accent4">
              <a:alpha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141FBE2-846C-F37B-614C-B4805A1C34B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31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717">
        <p159:morph option="byObject"/>
      </p:transition>
    </mc:Choice>
    <mc:Fallback xmlns="">
      <p:transition spd="slow" advTm="19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A06B9-0162-32D3-2FA6-0B7294475B31}"/>
              </a:ext>
            </a:extLst>
          </p:cNvPr>
          <p:cNvPicPr>
            <a:picLocks noChangeAspect="1"/>
          </p:cNvPicPr>
          <p:nvPr/>
        </p:nvPicPr>
        <p:blipFill>
          <a:blip r:embed="rId5"/>
          <a:stretch>
            <a:fillRect/>
          </a:stretch>
        </p:blipFill>
        <p:spPr>
          <a:xfrm>
            <a:off x="1095082" y="2661107"/>
            <a:ext cx="9793109" cy="2806418"/>
          </a:xfrm>
          <a:prstGeom prst="rect">
            <a:avLst/>
          </a:prstGeom>
        </p:spPr>
      </p:pic>
      <p:sp>
        <p:nvSpPr>
          <p:cNvPr id="4" name="Rectangle 3">
            <a:extLst>
              <a:ext uri="{FF2B5EF4-FFF2-40B4-BE49-F238E27FC236}">
                <a16:creationId xmlns:a16="http://schemas.microsoft.com/office/drawing/2014/main" id="{3FA9C89E-0225-BA61-34F2-F9E1426D72BE}"/>
              </a:ext>
            </a:extLst>
          </p:cNvPr>
          <p:cNvSpPr/>
          <p:nvPr/>
        </p:nvSpPr>
        <p:spPr>
          <a:xfrm>
            <a:off x="1095082" y="2709122"/>
            <a:ext cx="9760857" cy="2630321"/>
          </a:xfrm>
          <a:prstGeom prst="rect">
            <a:avLst/>
          </a:prstGeom>
          <a:solidFill>
            <a:schemeClr val="accent6">
              <a:alpha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6" name="Text Placeholder 5">
            <a:extLst>
              <a:ext uri="{FF2B5EF4-FFF2-40B4-BE49-F238E27FC236}">
                <a16:creationId xmlns:a16="http://schemas.microsoft.com/office/drawing/2014/main" id="{507E5978-D2ED-4A05-B1BA-DA77A7E49C76}"/>
              </a:ext>
            </a:extLst>
          </p:cNvPr>
          <p:cNvSpPr>
            <a:spLocks noGrp="1"/>
          </p:cNvSpPr>
          <p:nvPr>
            <p:ph type="body" sz="quarter" idx="15"/>
          </p:nvPr>
        </p:nvSpPr>
        <p:spPr/>
        <p:txBody>
          <a:bodyPr/>
          <a:lstStyle/>
          <a:p>
            <a:r>
              <a:rPr lang="en-US"/>
              <a:t>Student Test Management</a:t>
            </a:r>
          </a:p>
        </p:txBody>
      </p:sp>
      <p:pic>
        <p:nvPicPr>
          <p:cNvPr id="23" name="Picture 22">
            <a:extLst>
              <a:ext uri="{FF2B5EF4-FFF2-40B4-BE49-F238E27FC236}">
                <a16:creationId xmlns:a16="http://schemas.microsoft.com/office/drawing/2014/main" id="{5CA59427-1422-4FA3-8EF3-EAAB794439BF}"/>
              </a:ext>
            </a:extLst>
          </p:cNvPr>
          <p:cNvPicPr>
            <a:picLocks noChangeAspect="1"/>
          </p:cNvPicPr>
          <p:nvPr/>
        </p:nvPicPr>
        <p:blipFill>
          <a:blip r:embed="rId6"/>
          <a:stretch>
            <a:fillRect/>
          </a:stretch>
        </p:blipFill>
        <p:spPr>
          <a:xfrm>
            <a:off x="1854814" y="2709122"/>
            <a:ext cx="9001125" cy="15525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F822993C-D19C-4FBD-BD61-67C2329C1051}"/>
              </a:ext>
            </a:extLst>
          </p:cNvPr>
          <p:cNvPicPr>
            <a:picLocks noChangeAspect="1"/>
          </p:cNvPicPr>
          <p:nvPr/>
        </p:nvPicPr>
        <p:blipFill rotWithShape="1">
          <a:blip r:embed="rId7"/>
          <a:srcRect l="3512" t="4863" r="3295" b="1215"/>
          <a:stretch/>
        </p:blipFill>
        <p:spPr>
          <a:xfrm>
            <a:off x="9337188" y="3929343"/>
            <a:ext cx="1624406" cy="116297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EB7D24E4-4D5B-44CD-AB12-3720ABC7F370}"/>
              </a:ext>
            </a:extLst>
          </p:cNvPr>
          <p:cNvSpPr/>
          <p:nvPr/>
        </p:nvSpPr>
        <p:spPr>
          <a:xfrm>
            <a:off x="9337188" y="3923415"/>
            <a:ext cx="1518751" cy="26671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pic>
        <p:nvPicPr>
          <p:cNvPr id="26" name="Graphic 25" descr="Cursor">
            <a:extLst>
              <a:ext uri="{FF2B5EF4-FFF2-40B4-BE49-F238E27FC236}">
                <a16:creationId xmlns:a16="http://schemas.microsoft.com/office/drawing/2014/main" id="{CEA8EDD7-A00D-4756-AB56-DC029CBDEF6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51404" y="3993901"/>
            <a:ext cx="310190" cy="310191"/>
          </a:xfrm>
          <a:prstGeom prst="rect">
            <a:avLst/>
          </a:prstGeom>
        </p:spPr>
      </p:pic>
      <p:sp>
        <p:nvSpPr>
          <p:cNvPr id="29" name="TextBox 28">
            <a:extLst>
              <a:ext uri="{FF2B5EF4-FFF2-40B4-BE49-F238E27FC236}">
                <a16:creationId xmlns:a16="http://schemas.microsoft.com/office/drawing/2014/main" id="{214B7102-55E8-431B-8B7C-3EE672C47C67}"/>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27" name="Graphic 26" descr="Paper">
            <a:extLst>
              <a:ext uri="{FF2B5EF4-FFF2-40B4-BE49-F238E27FC236}">
                <a16:creationId xmlns:a16="http://schemas.microsoft.com/office/drawing/2014/main" id="{6EF366BC-7797-46B2-923E-4AB5658AB69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89171" y="6345971"/>
            <a:ext cx="490448" cy="490448"/>
          </a:xfrm>
          <a:prstGeom prst="rect">
            <a:avLst/>
          </a:prstGeom>
        </p:spPr>
      </p:pic>
      <p:pic>
        <p:nvPicPr>
          <p:cNvPr id="28" name="Graphic 27" descr="Internet">
            <a:extLst>
              <a:ext uri="{FF2B5EF4-FFF2-40B4-BE49-F238E27FC236}">
                <a16:creationId xmlns:a16="http://schemas.microsoft.com/office/drawing/2014/main" id="{718C06E4-A7FC-4237-B219-EC0DD9C94C5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9619" y="6316715"/>
            <a:ext cx="588334" cy="588334"/>
          </a:xfrm>
          <a:prstGeom prst="rect">
            <a:avLst/>
          </a:prstGeom>
        </p:spPr>
      </p:pic>
      <p:pic>
        <p:nvPicPr>
          <p:cNvPr id="8" name="Audio 7">
            <a:hlinkClick r:id="" action="ppaction://media"/>
            <a:extLst>
              <a:ext uri="{FF2B5EF4-FFF2-40B4-BE49-F238E27FC236}">
                <a16:creationId xmlns:a16="http://schemas.microsoft.com/office/drawing/2014/main" id="{B5F7B39C-B4E0-1CAA-036A-6E4D66FB2CE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806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412">
        <p159:morph option="byObject"/>
      </p:transition>
    </mc:Choice>
    <mc:Fallback xmlns="">
      <p:transition spd="slow" advTm="10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B7F28-3B24-0342-48FB-9DB11AF08B0C}"/>
              </a:ext>
            </a:extLst>
          </p:cNvPr>
          <p:cNvPicPr>
            <a:picLocks noChangeAspect="1"/>
          </p:cNvPicPr>
          <p:nvPr/>
        </p:nvPicPr>
        <p:blipFill>
          <a:blip r:embed="rId5"/>
          <a:stretch>
            <a:fillRect/>
          </a:stretch>
        </p:blipFill>
        <p:spPr>
          <a:xfrm>
            <a:off x="415209" y="2508187"/>
            <a:ext cx="3568963" cy="3580046"/>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6" name="Text Placeholder 5">
            <a:extLst>
              <a:ext uri="{FF2B5EF4-FFF2-40B4-BE49-F238E27FC236}">
                <a16:creationId xmlns:a16="http://schemas.microsoft.com/office/drawing/2014/main" id="{507E5978-D2ED-4A05-B1BA-DA77A7E49C76}"/>
              </a:ext>
            </a:extLst>
          </p:cNvPr>
          <p:cNvSpPr>
            <a:spLocks noGrp="1"/>
          </p:cNvSpPr>
          <p:nvPr>
            <p:ph type="body" sz="quarter" idx="15"/>
          </p:nvPr>
        </p:nvSpPr>
        <p:spPr/>
        <p:txBody>
          <a:bodyPr/>
          <a:lstStyle/>
          <a:p>
            <a:r>
              <a:rPr lang="en-US"/>
              <a:t>Resume an exited test</a:t>
            </a:r>
          </a:p>
        </p:txBody>
      </p:sp>
      <p:pic>
        <p:nvPicPr>
          <p:cNvPr id="27" name="Picture 26">
            <a:extLst>
              <a:ext uri="{FF2B5EF4-FFF2-40B4-BE49-F238E27FC236}">
                <a16:creationId xmlns:a16="http://schemas.microsoft.com/office/drawing/2014/main" id="{0BDD8843-3A0E-4E61-A809-879044BA338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3062251" y="2307985"/>
            <a:ext cx="5895975" cy="762000"/>
          </a:xfrm>
          <a:prstGeom prst="rect">
            <a:avLst/>
          </a:prstGeom>
          <a:ln w="12700">
            <a:solidFill>
              <a:schemeClr val="bg1">
                <a:lumMod val="10000"/>
              </a:schemeClr>
            </a:solidFill>
          </a:ln>
          <a:effectLst>
            <a:outerShdw blurRad="50800" dist="38100" dir="2700000" algn="tl" rotWithShape="0">
              <a:prstClr val="black">
                <a:alpha val="40000"/>
              </a:prstClr>
            </a:outerShdw>
          </a:effectLst>
        </p:spPr>
      </p:pic>
      <p:sp>
        <p:nvSpPr>
          <p:cNvPr id="2" name="Rectangle 1"/>
          <p:cNvSpPr/>
          <p:nvPr/>
        </p:nvSpPr>
        <p:spPr>
          <a:xfrm>
            <a:off x="5189518" y="2736485"/>
            <a:ext cx="1514563" cy="336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C2E2C8-BDD9-415D-9DFE-28F13AACCDAA}"/>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17" name="Graphic 16" descr="Paper">
            <a:extLst>
              <a:ext uri="{FF2B5EF4-FFF2-40B4-BE49-F238E27FC236}">
                <a16:creationId xmlns:a16="http://schemas.microsoft.com/office/drawing/2014/main" id="{5CC64F64-CC89-4BA0-9A9A-80D66B8AF3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DFC0F506-FB75-49D4-91B2-B2A2121C3B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79619" y="6316715"/>
            <a:ext cx="588334" cy="588334"/>
          </a:xfrm>
          <a:prstGeom prst="rect">
            <a:avLst/>
          </a:prstGeom>
        </p:spPr>
      </p:pic>
      <p:sp>
        <p:nvSpPr>
          <p:cNvPr id="9" name="Rectangle 8">
            <a:extLst>
              <a:ext uri="{FF2B5EF4-FFF2-40B4-BE49-F238E27FC236}">
                <a16:creationId xmlns:a16="http://schemas.microsoft.com/office/drawing/2014/main" id="{D3DE596D-7AC1-4752-BCE2-397E64C96213}"/>
              </a:ext>
            </a:extLst>
          </p:cNvPr>
          <p:cNvSpPr/>
          <p:nvPr/>
        </p:nvSpPr>
        <p:spPr>
          <a:xfrm>
            <a:off x="391884" y="4013288"/>
            <a:ext cx="361967" cy="721178"/>
          </a:xfrm>
          <a:prstGeom prst="rect">
            <a:avLst/>
          </a:prstGeom>
          <a:solidFill>
            <a:schemeClr val="accent4">
              <a:alpha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41F2E1-D102-2FBF-A1F5-D44DAEBE2E7C}"/>
              </a:ext>
            </a:extLst>
          </p:cNvPr>
          <p:cNvSpPr/>
          <p:nvPr/>
        </p:nvSpPr>
        <p:spPr>
          <a:xfrm>
            <a:off x="447867" y="5715475"/>
            <a:ext cx="768014" cy="397504"/>
          </a:xfrm>
          <a:prstGeom prst="rect">
            <a:avLst/>
          </a:prstGeom>
          <a:noFill/>
          <a:ln w="28575">
            <a:solidFill>
              <a:srgbClr val="C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55515C7-4627-B393-30CF-D1A95D7E8511}"/>
              </a:ext>
            </a:extLst>
          </p:cNvPr>
          <p:cNvPicPr>
            <a:picLocks noChangeAspect="1"/>
          </p:cNvPicPr>
          <p:nvPr/>
        </p:nvPicPr>
        <p:blipFill>
          <a:blip r:embed="rId12"/>
          <a:stretch>
            <a:fillRect/>
          </a:stretch>
        </p:blipFill>
        <p:spPr>
          <a:xfrm>
            <a:off x="2090650" y="3186364"/>
            <a:ext cx="7971428" cy="3152381"/>
          </a:xfrm>
          <a:prstGeom prst="rect">
            <a:avLst/>
          </a:prstGeom>
        </p:spPr>
      </p:pic>
      <p:pic>
        <p:nvPicPr>
          <p:cNvPr id="13" name="Audio 12">
            <a:hlinkClick r:id="" action="ppaction://media"/>
            <a:extLst>
              <a:ext uri="{FF2B5EF4-FFF2-40B4-BE49-F238E27FC236}">
                <a16:creationId xmlns:a16="http://schemas.microsoft.com/office/drawing/2014/main" id="{D5D34E08-43AF-0E53-A100-C00486AA9D31}"/>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0997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691">
        <p159:morph option="byObject"/>
      </p:transition>
    </mc:Choice>
    <mc:Fallback xmlns="">
      <p:transition spd="slow" advTm="25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2" grpId="0" animBg="1"/>
      <p:bldP spid="9"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6" name="Text Placeholder 5">
            <a:extLst>
              <a:ext uri="{FF2B5EF4-FFF2-40B4-BE49-F238E27FC236}">
                <a16:creationId xmlns:a16="http://schemas.microsoft.com/office/drawing/2014/main" id="{507E5978-D2ED-4A05-B1BA-DA77A7E49C76}"/>
              </a:ext>
            </a:extLst>
          </p:cNvPr>
          <p:cNvSpPr>
            <a:spLocks noGrp="1"/>
          </p:cNvSpPr>
          <p:nvPr>
            <p:ph type="body" sz="quarter" idx="15"/>
          </p:nvPr>
        </p:nvSpPr>
        <p:spPr/>
        <p:txBody>
          <a:bodyPr/>
          <a:lstStyle/>
          <a:p>
            <a:r>
              <a:rPr lang="en-US"/>
              <a:t>stop a test session</a:t>
            </a:r>
          </a:p>
        </p:txBody>
      </p:sp>
      <p:sp>
        <p:nvSpPr>
          <p:cNvPr id="9" name="TextBox 8">
            <a:extLst>
              <a:ext uri="{FF2B5EF4-FFF2-40B4-BE49-F238E27FC236}">
                <a16:creationId xmlns:a16="http://schemas.microsoft.com/office/drawing/2014/main" id="{91A3A777-0922-48B4-BEEA-C867DDCF4685}"/>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8" name="Graphic 7" descr="Paper">
            <a:extLst>
              <a:ext uri="{FF2B5EF4-FFF2-40B4-BE49-F238E27FC236}">
                <a16:creationId xmlns:a16="http://schemas.microsoft.com/office/drawing/2014/main" id="{C7AEDCC4-B79E-44A6-B3C9-43477342AA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BAA925EC-D27C-4043-8FAB-2CA5878AAD6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D2525E47-39CD-8762-99FD-CBA7879BAB81}"/>
              </a:ext>
            </a:extLst>
          </p:cNvPr>
          <p:cNvPicPr>
            <a:picLocks noChangeAspect="1"/>
          </p:cNvPicPr>
          <p:nvPr/>
        </p:nvPicPr>
        <p:blipFill>
          <a:blip r:embed="rId9"/>
          <a:stretch>
            <a:fillRect/>
          </a:stretch>
        </p:blipFill>
        <p:spPr>
          <a:xfrm>
            <a:off x="1672377" y="2219357"/>
            <a:ext cx="9316793" cy="3811985"/>
          </a:xfrm>
          <a:prstGeom prst="rect">
            <a:avLst/>
          </a:prstGeom>
        </p:spPr>
      </p:pic>
      <p:sp>
        <p:nvSpPr>
          <p:cNvPr id="5" name="Rectangle 4">
            <a:extLst>
              <a:ext uri="{FF2B5EF4-FFF2-40B4-BE49-F238E27FC236}">
                <a16:creationId xmlns:a16="http://schemas.microsoft.com/office/drawing/2014/main" id="{10D69039-8707-7A81-4207-491C820DAF3D}"/>
              </a:ext>
            </a:extLst>
          </p:cNvPr>
          <p:cNvSpPr/>
          <p:nvPr/>
        </p:nvSpPr>
        <p:spPr>
          <a:xfrm>
            <a:off x="8441871" y="3102429"/>
            <a:ext cx="1420586" cy="45720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B67C233E-3A1B-958C-DCF4-E54B90E8FBF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337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335">
        <p159:morph option="byObject"/>
      </p:transition>
    </mc:Choice>
    <mc:Fallback xmlns="">
      <p:transition spd="slow" advTm="15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p:txBody>
          <a:bodyPr/>
          <a:lstStyle/>
          <a:p>
            <a:r>
              <a:rPr lang="en-US"/>
              <a:t>ACT Aspire Testing Process</a:t>
            </a:r>
          </a:p>
        </p:txBody>
      </p:sp>
      <p:pic>
        <p:nvPicPr>
          <p:cNvPr id="3" name="Graphic 2" descr="Workflow">
            <a:extLst>
              <a:ext uri="{FF2B5EF4-FFF2-40B4-BE49-F238E27FC236}">
                <a16:creationId xmlns:a16="http://schemas.microsoft.com/office/drawing/2014/main" id="{4EF7CCA3-D791-49EF-958A-AA42879109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4962" y="1006714"/>
            <a:ext cx="2371719" cy="2371719"/>
          </a:xfrm>
          <a:prstGeom prst="rect">
            <a:avLst/>
          </a:prstGeom>
        </p:spPr>
      </p:pic>
      <p:pic>
        <p:nvPicPr>
          <p:cNvPr id="14" name="Audio 13">
            <a:hlinkClick r:id="" action="ppaction://media"/>
            <a:extLst>
              <a:ext uri="{FF2B5EF4-FFF2-40B4-BE49-F238E27FC236}">
                <a16:creationId xmlns:a16="http://schemas.microsoft.com/office/drawing/2014/main" id="{28052455-1925-31DF-FE08-32AB6506350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897030"/>
      </p:ext>
    </p:extLst>
  </p:cSld>
  <p:clrMapOvr>
    <a:masterClrMapping/>
  </p:clrMapOvr>
  <mc:AlternateContent xmlns:mc="http://schemas.openxmlformats.org/markup-compatibility/2006" xmlns:p14="http://schemas.microsoft.com/office/powerpoint/2010/main">
    <mc:Choice Requires="p14">
      <p:transition spd="slow" p14:dur="2000" advTm="9711"/>
    </mc:Choice>
    <mc:Fallback xmlns="">
      <p:transition spd="slow" advTm="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online</a:t>
            </a:r>
          </a:p>
        </p:txBody>
      </p:sp>
      <p:sp>
        <p:nvSpPr>
          <p:cNvPr id="6" name="Text Placeholder 5">
            <a:extLst>
              <a:ext uri="{FF2B5EF4-FFF2-40B4-BE49-F238E27FC236}">
                <a16:creationId xmlns:a16="http://schemas.microsoft.com/office/drawing/2014/main" id="{507E5978-D2ED-4A05-B1BA-DA77A7E49C76}"/>
              </a:ext>
            </a:extLst>
          </p:cNvPr>
          <p:cNvSpPr>
            <a:spLocks noGrp="1"/>
          </p:cNvSpPr>
          <p:nvPr>
            <p:ph type="body" sz="quarter" idx="15"/>
          </p:nvPr>
        </p:nvSpPr>
        <p:spPr/>
        <p:txBody>
          <a:bodyPr/>
          <a:lstStyle/>
          <a:p>
            <a:r>
              <a:rPr lang="en-US"/>
              <a:t>stop a test session</a:t>
            </a:r>
          </a:p>
        </p:txBody>
      </p:sp>
      <p:sp>
        <p:nvSpPr>
          <p:cNvPr id="12" name="TextBox 11">
            <a:extLst>
              <a:ext uri="{FF2B5EF4-FFF2-40B4-BE49-F238E27FC236}">
                <a16:creationId xmlns:a16="http://schemas.microsoft.com/office/drawing/2014/main" id="{6E8191EA-CD10-4692-A613-A590D8D54EEE}"/>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7" name="Graphic 6" descr="Paper">
            <a:extLst>
              <a:ext uri="{FF2B5EF4-FFF2-40B4-BE49-F238E27FC236}">
                <a16:creationId xmlns:a16="http://schemas.microsoft.com/office/drawing/2014/main" id="{3EB1F5D8-8BBC-434B-BA5D-A6AD7AF0C8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8" name="Graphic 7" descr="Internet">
            <a:extLst>
              <a:ext uri="{FF2B5EF4-FFF2-40B4-BE49-F238E27FC236}">
                <a16:creationId xmlns:a16="http://schemas.microsoft.com/office/drawing/2014/main" id="{6B60424E-722A-472D-B451-C36C10DCF4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4" name="Picture 3">
            <a:extLst>
              <a:ext uri="{FF2B5EF4-FFF2-40B4-BE49-F238E27FC236}">
                <a16:creationId xmlns:a16="http://schemas.microsoft.com/office/drawing/2014/main" id="{B12F6742-C25C-F3DF-36DC-851B2AE157E4}"/>
              </a:ext>
            </a:extLst>
          </p:cNvPr>
          <p:cNvPicPr>
            <a:picLocks noChangeAspect="1"/>
          </p:cNvPicPr>
          <p:nvPr/>
        </p:nvPicPr>
        <p:blipFill>
          <a:blip r:embed="rId9"/>
          <a:stretch>
            <a:fillRect/>
          </a:stretch>
        </p:blipFill>
        <p:spPr>
          <a:xfrm>
            <a:off x="1672376" y="2200310"/>
            <a:ext cx="9247880" cy="3813048"/>
          </a:xfrm>
          <a:prstGeom prst="rect">
            <a:avLst/>
          </a:prstGeom>
        </p:spPr>
      </p:pic>
      <p:pic>
        <p:nvPicPr>
          <p:cNvPr id="9" name="Audio 8">
            <a:hlinkClick r:id="" action="ppaction://media"/>
            <a:extLst>
              <a:ext uri="{FF2B5EF4-FFF2-40B4-BE49-F238E27FC236}">
                <a16:creationId xmlns:a16="http://schemas.microsoft.com/office/drawing/2014/main" id="{8DED2ED8-49FD-E701-060F-4612EAC70A4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968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804">
        <p159:morph option="byObject"/>
      </p:transition>
    </mc:Choice>
    <mc:Fallback xmlns="">
      <p:transition spd="slow" advTm="12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Administer the test On Paper</a:t>
            </a:r>
          </a:p>
        </p:txBody>
      </p:sp>
      <p:sp>
        <p:nvSpPr>
          <p:cNvPr id="5" name="TextBox 4">
            <a:extLst>
              <a:ext uri="{FF2B5EF4-FFF2-40B4-BE49-F238E27FC236}">
                <a16:creationId xmlns:a16="http://schemas.microsoft.com/office/drawing/2014/main" id="{2A52A87C-57A6-4C64-B27A-5F2E36252F89}"/>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12</a:t>
            </a:r>
          </a:p>
        </p:txBody>
      </p:sp>
      <p:pic>
        <p:nvPicPr>
          <p:cNvPr id="2" name="Picture 3" descr="A piece of paper&#10;&#10;Description automatically generated">
            <a:extLst>
              <a:ext uri="{FF2B5EF4-FFF2-40B4-BE49-F238E27FC236}">
                <a16:creationId xmlns:a16="http://schemas.microsoft.com/office/drawing/2014/main" id="{7E24450B-BBB8-4894-AFA4-8A3DAA451741}"/>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2652715" y="1862979"/>
            <a:ext cx="6886569" cy="4584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phic 5" descr="Paper">
            <a:extLst>
              <a:ext uri="{FF2B5EF4-FFF2-40B4-BE49-F238E27FC236}">
                <a16:creationId xmlns:a16="http://schemas.microsoft.com/office/drawing/2014/main" id="{1B874E47-75C9-469B-9E54-6C494EF10F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9171" y="6345971"/>
            <a:ext cx="490448" cy="490448"/>
          </a:xfrm>
          <a:prstGeom prst="rect">
            <a:avLst/>
          </a:prstGeom>
        </p:spPr>
      </p:pic>
      <p:pic>
        <p:nvPicPr>
          <p:cNvPr id="7" name="Graphic 6" descr="Internet">
            <a:extLst>
              <a:ext uri="{FF2B5EF4-FFF2-40B4-BE49-F238E27FC236}">
                <a16:creationId xmlns:a16="http://schemas.microsoft.com/office/drawing/2014/main" id="{43552963-C9D2-4357-9ED7-E9F1241D6F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79619" y="6316715"/>
            <a:ext cx="588334" cy="588334"/>
          </a:xfrm>
          <a:prstGeom prst="rect">
            <a:avLst/>
          </a:prstGeom>
        </p:spPr>
      </p:pic>
      <p:pic>
        <p:nvPicPr>
          <p:cNvPr id="16" name="Audio 15">
            <a:hlinkClick r:id="" action="ppaction://media"/>
            <a:extLst>
              <a:ext uri="{FF2B5EF4-FFF2-40B4-BE49-F238E27FC236}">
                <a16:creationId xmlns:a16="http://schemas.microsoft.com/office/drawing/2014/main" id="{511B8732-4634-58A0-F0E2-5137C202619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157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129">
        <p159:morph option="byObject"/>
      </p:transition>
    </mc:Choice>
    <mc:Fallback xmlns="">
      <p:transition spd="slow" advTm="30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dirty="0"/>
              <a:t>Post Test Clean Up</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3326468186"/>
              </p:ext>
            </p:extLst>
          </p:nvPr>
        </p:nvGraphicFramePr>
        <p:xfrm>
          <a:off x="1175429" y="1917933"/>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E96B33C9-4087-4820-A15E-FDEA885F46B2}"/>
              </a:ext>
            </a:extLst>
          </p:cNvPr>
          <p:cNvSpPr/>
          <p:nvPr/>
        </p:nvSpPr>
        <p:spPr>
          <a:xfrm>
            <a:off x="5049384" y="4707256"/>
            <a:ext cx="329184" cy="320040"/>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7" name="TextBox 16">
            <a:extLst>
              <a:ext uri="{FF2B5EF4-FFF2-40B4-BE49-F238E27FC236}">
                <a16:creationId xmlns:a16="http://schemas.microsoft.com/office/drawing/2014/main" id="{3F09D5B0-1921-43BB-8A3A-39285B34E0D1}"/>
              </a:ext>
            </a:extLst>
          </p:cNvPr>
          <p:cNvSpPr txBox="1"/>
          <p:nvPr/>
        </p:nvSpPr>
        <p:spPr>
          <a:xfrm>
            <a:off x="4980536" y="4657964"/>
            <a:ext cx="796065" cy="369332"/>
          </a:xfrm>
          <a:prstGeom prst="rect">
            <a:avLst/>
          </a:prstGeom>
          <a:noFill/>
        </p:spPr>
        <p:txBody>
          <a:bodyPr wrap="square" rtlCol="0">
            <a:spAutoFit/>
          </a:bodyPr>
          <a:lstStyle/>
          <a:p>
            <a:r>
              <a:rPr lang="en-US" b="1" dirty="0">
                <a:solidFill>
                  <a:schemeClr val="bg1"/>
                </a:solidFill>
              </a:rPr>
              <a:t>13</a:t>
            </a:r>
          </a:p>
        </p:txBody>
      </p:sp>
      <p:sp>
        <p:nvSpPr>
          <p:cNvPr id="18" name="TextBox 17">
            <a:extLst>
              <a:ext uri="{FF2B5EF4-FFF2-40B4-BE49-F238E27FC236}">
                <a16:creationId xmlns:a16="http://schemas.microsoft.com/office/drawing/2014/main" id="{628C2D86-071E-44FF-BA90-5F3D8711B056}"/>
              </a:ext>
            </a:extLst>
          </p:cNvPr>
          <p:cNvSpPr txBox="1"/>
          <p:nvPr/>
        </p:nvSpPr>
        <p:spPr>
          <a:xfrm>
            <a:off x="802838" y="1093538"/>
            <a:ext cx="869540" cy="769441"/>
          </a:xfrm>
          <a:prstGeom prst="rect">
            <a:avLst/>
          </a:prstGeom>
          <a:noFill/>
        </p:spPr>
        <p:txBody>
          <a:bodyPr wrap="square" rtlCol="0">
            <a:spAutoFit/>
          </a:bodyPr>
          <a:lstStyle/>
          <a:p>
            <a:r>
              <a:rPr lang="en-US" sz="4400" b="1" dirty="0">
                <a:solidFill>
                  <a:srgbClr val="FCFCFC"/>
                </a:solidFill>
              </a:rPr>
              <a:t>13</a:t>
            </a:r>
          </a:p>
        </p:txBody>
      </p:sp>
      <p:pic>
        <p:nvPicPr>
          <p:cNvPr id="15" name="Audio 14">
            <a:hlinkClick r:id="" action="ppaction://media"/>
            <a:extLst>
              <a:ext uri="{FF2B5EF4-FFF2-40B4-BE49-F238E27FC236}">
                <a16:creationId xmlns:a16="http://schemas.microsoft.com/office/drawing/2014/main" id="{AD628316-C0F4-13B8-F741-F5F6C512380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1522869"/>
      </p:ext>
    </p:extLst>
  </p:cSld>
  <p:clrMapOvr>
    <a:masterClrMapping/>
  </p:clrMapOvr>
  <mc:AlternateContent xmlns:mc="http://schemas.openxmlformats.org/markup-compatibility/2006" xmlns:p14="http://schemas.microsoft.com/office/powerpoint/2010/main">
    <mc:Choice Requires="p14">
      <p:transition spd="slow" p14:dur="2000" advTm="8793"/>
    </mc:Choice>
    <mc:Fallback xmlns="">
      <p:transition spd="slow" advTm="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8914025" cy="468312"/>
          </a:xfrm>
        </p:spPr>
        <p:txBody>
          <a:bodyPr/>
          <a:lstStyle/>
          <a:p>
            <a:r>
              <a:rPr lang="en-US"/>
              <a:t>Post Test Clean Up</a:t>
            </a:r>
          </a:p>
        </p:txBody>
      </p:sp>
      <p:sp>
        <p:nvSpPr>
          <p:cNvPr id="4" name="TextBox 3"/>
          <p:cNvSpPr txBox="1"/>
          <p:nvPr/>
        </p:nvSpPr>
        <p:spPr>
          <a:xfrm>
            <a:off x="1058678" y="2236573"/>
            <a:ext cx="8304263" cy="2523768"/>
          </a:xfrm>
          <a:prstGeom prst="rect">
            <a:avLst/>
          </a:prstGeom>
          <a:noFill/>
        </p:spPr>
        <p:txBody>
          <a:bodyPr wrap="square" rtlCol="0" anchor="t">
            <a:spAutoFit/>
          </a:bodyPr>
          <a:lstStyle/>
          <a:p>
            <a:pPr marL="285750" indent="-285750">
              <a:buFont typeface="Arial" panose="020B0604020202020204" pitchFamily="34" charset="0"/>
              <a:buChar char="•"/>
            </a:pPr>
            <a:r>
              <a:rPr lang="en-US" sz="2400" dirty="0">
                <a:solidFill>
                  <a:srgbClr val="042E60"/>
                </a:solidFill>
                <a:effectLst/>
              </a:rPr>
              <a:t>Record irregularities in PearsonAccess</a:t>
            </a:r>
            <a:r>
              <a:rPr lang="en-US" sz="2400" baseline="30000" dirty="0">
                <a:solidFill>
                  <a:srgbClr val="042E60"/>
                </a:solidFill>
                <a:effectLst/>
              </a:rPr>
              <a:t>next</a:t>
            </a:r>
            <a:endParaRPr lang="en-US" sz="2400" dirty="0">
              <a:solidFill>
                <a:srgbClr val="042E60"/>
              </a:solidFill>
              <a:effectLst/>
            </a:endParaRPr>
          </a:p>
          <a:p>
            <a:pPr marL="285750" indent="-285750">
              <a:buFont typeface="Arial" panose="020B0604020202020204" pitchFamily="34" charset="0"/>
              <a:buChar char="•"/>
            </a:pPr>
            <a:r>
              <a:rPr lang="en-US" sz="2400" dirty="0">
                <a:solidFill>
                  <a:srgbClr val="042E60"/>
                </a:solidFill>
                <a:effectLst/>
              </a:rPr>
              <a:t>Test irregularities should be reported as soon as possible, ideally within 24 hours of the incident</a:t>
            </a:r>
          </a:p>
          <a:p>
            <a:pPr marL="285750" indent="-285750">
              <a:buFont typeface="Arial" panose="020B0604020202020204" pitchFamily="34" charset="0"/>
              <a:buChar char="•"/>
            </a:pPr>
            <a:r>
              <a:rPr lang="en-US" sz="2400" dirty="0">
                <a:solidFill>
                  <a:srgbClr val="042E60"/>
                </a:solidFill>
                <a:effectLst/>
              </a:rPr>
              <a:t>Follow instructions in the Room Supervisor Manual and the Test Coordinator Manual</a:t>
            </a:r>
          </a:p>
          <a:p>
            <a:endParaRPr lang="en-US" sz="2000" dirty="0">
              <a:cs typeface="Arial"/>
            </a:endParaRPr>
          </a:p>
          <a:p>
            <a:pPr marL="742950" lvl="1" indent="-285750">
              <a:buFont typeface="Arial" panose="020B0604020202020204" pitchFamily="34" charset="0"/>
              <a:buChar char="•"/>
            </a:pPr>
            <a:endParaRPr lang="en-US" dirty="0">
              <a:cs typeface="Arial" panose="020B0604020202020204"/>
            </a:endParaRPr>
          </a:p>
        </p:txBody>
      </p:sp>
      <p:sp>
        <p:nvSpPr>
          <p:cNvPr id="9" name="TextBox 8">
            <a:extLst>
              <a:ext uri="{FF2B5EF4-FFF2-40B4-BE49-F238E27FC236}">
                <a16:creationId xmlns:a16="http://schemas.microsoft.com/office/drawing/2014/main" id="{BB7B71DA-EE53-402A-A0EA-19BDEB45349E}"/>
              </a:ext>
            </a:extLst>
          </p:cNvPr>
          <p:cNvSpPr txBox="1"/>
          <p:nvPr/>
        </p:nvSpPr>
        <p:spPr>
          <a:xfrm>
            <a:off x="768362" y="1092824"/>
            <a:ext cx="814133" cy="769441"/>
          </a:xfrm>
          <a:prstGeom prst="rect">
            <a:avLst/>
          </a:prstGeom>
          <a:noFill/>
        </p:spPr>
        <p:txBody>
          <a:bodyPr wrap="square" rtlCol="0">
            <a:spAutoFit/>
          </a:bodyPr>
          <a:lstStyle/>
          <a:p>
            <a:r>
              <a:rPr lang="en-US" sz="4400" b="1" dirty="0">
                <a:solidFill>
                  <a:srgbClr val="FCFCFC"/>
                </a:solidFill>
              </a:rPr>
              <a:t>13</a:t>
            </a:r>
          </a:p>
        </p:txBody>
      </p:sp>
      <p:pic>
        <p:nvPicPr>
          <p:cNvPr id="6" name="Graphic 5" descr="Paper">
            <a:extLst>
              <a:ext uri="{FF2B5EF4-FFF2-40B4-BE49-F238E27FC236}">
                <a16:creationId xmlns:a16="http://schemas.microsoft.com/office/drawing/2014/main" id="{407888F2-0CDD-4398-8ED8-F0C429F2C5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9171" y="6345971"/>
            <a:ext cx="490448" cy="490448"/>
          </a:xfrm>
          <a:prstGeom prst="rect">
            <a:avLst/>
          </a:prstGeom>
        </p:spPr>
      </p:pic>
      <p:pic>
        <p:nvPicPr>
          <p:cNvPr id="7" name="Graphic 6" descr="Internet">
            <a:extLst>
              <a:ext uri="{FF2B5EF4-FFF2-40B4-BE49-F238E27FC236}">
                <a16:creationId xmlns:a16="http://schemas.microsoft.com/office/drawing/2014/main" id="{E28464BE-BD10-4274-9379-4CADC34CF4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79619" y="6316715"/>
            <a:ext cx="588334" cy="588334"/>
          </a:xfrm>
          <a:prstGeom prst="rect">
            <a:avLst/>
          </a:prstGeom>
        </p:spPr>
      </p:pic>
      <p:pic>
        <p:nvPicPr>
          <p:cNvPr id="15" name="Audio 14">
            <a:hlinkClick r:id="" action="ppaction://media"/>
            <a:extLst>
              <a:ext uri="{FF2B5EF4-FFF2-40B4-BE49-F238E27FC236}">
                <a16:creationId xmlns:a16="http://schemas.microsoft.com/office/drawing/2014/main" id="{C03337E4-B32C-2CB7-4A51-4A6422E9FAB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260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864">
        <p159:morph option="byObject"/>
      </p:transition>
    </mc:Choice>
    <mc:Fallback xmlns="">
      <p:transition spd="slow" advTm="33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a:xfrm>
            <a:off x="1672378" y="1292366"/>
            <a:ext cx="9221400" cy="441459"/>
          </a:xfrm>
        </p:spPr>
        <p:txBody>
          <a:bodyPr/>
          <a:lstStyle/>
          <a:p>
            <a:r>
              <a:rPr lang="en-US"/>
              <a:t>Return test materials</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2363522283"/>
              </p:ext>
            </p:extLst>
          </p:nvPr>
        </p:nvGraphicFramePr>
        <p:xfrm>
          <a:off x="1175429" y="1910984"/>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651832" y="59197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9651832" y="62245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9651832" y="65479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10068560" y="5865336"/>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10068560" y="6170771"/>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10068560" y="6488668"/>
            <a:ext cx="2123440" cy="369332"/>
          </a:xfrm>
          <a:prstGeom prst="rect">
            <a:avLst/>
          </a:prstGeom>
          <a:noFill/>
        </p:spPr>
        <p:txBody>
          <a:bodyPr wrap="square" rtlCol="0">
            <a:spAutoFit/>
          </a:bodyPr>
          <a:lstStyle/>
          <a:p>
            <a:r>
              <a:rPr lang="en-US">
                <a:solidFill>
                  <a:srgbClr val="042E60"/>
                </a:solidFill>
              </a:rPr>
              <a:t>Online</a:t>
            </a:r>
          </a:p>
        </p:txBody>
      </p:sp>
      <p:sp>
        <p:nvSpPr>
          <p:cNvPr id="13" name="Oval 12">
            <a:extLst>
              <a:ext uri="{FF2B5EF4-FFF2-40B4-BE49-F238E27FC236}">
                <a16:creationId xmlns:a16="http://schemas.microsoft.com/office/drawing/2014/main" id="{51D3A2BA-321A-4105-B4CC-A866B2E4B6E8}"/>
              </a:ext>
            </a:extLst>
          </p:cNvPr>
          <p:cNvSpPr/>
          <p:nvPr/>
        </p:nvSpPr>
        <p:spPr>
          <a:xfrm>
            <a:off x="7012836" y="4750285"/>
            <a:ext cx="312196" cy="261279"/>
          </a:xfrm>
          <a:prstGeom prst="ellipse">
            <a:avLst/>
          </a:prstGeom>
          <a:solidFill>
            <a:srgbClr val="679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FCFC"/>
              </a:solidFill>
            </a:endParaRPr>
          </a:p>
        </p:txBody>
      </p:sp>
      <p:sp>
        <p:nvSpPr>
          <p:cNvPr id="16" name="TextBox 15">
            <a:extLst>
              <a:ext uri="{FF2B5EF4-FFF2-40B4-BE49-F238E27FC236}">
                <a16:creationId xmlns:a16="http://schemas.microsoft.com/office/drawing/2014/main" id="{B5F307BA-6EF7-4D52-A5EC-AFFC6B72B8D6}"/>
              </a:ext>
            </a:extLst>
          </p:cNvPr>
          <p:cNvSpPr txBox="1"/>
          <p:nvPr/>
        </p:nvSpPr>
        <p:spPr>
          <a:xfrm>
            <a:off x="768362" y="1092824"/>
            <a:ext cx="814133" cy="769441"/>
          </a:xfrm>
          <a:prstGeom prst="rect">
            <a:avLst/>
          </a:prstGeom>
          <a:noFill/>
        </p:spPr>
        <p:txBody>
          <a:bodyPr wrap="square" rtlCol="0">
            <a:spAutoFit/>
          </a:bodyPr>
          <a:lstStyle/>
          <a:p>
            <a:r>
              <a:rPr lang="en-US" sz="4400" b="1" dirty="0">
                <a:solidFill>
                  <a:srgbClr val="FCFCFC"/>
                </a:solidFill>
              </a:rPr>
              <a:t>14</a:t>
            </a:r>
          </a:p>
        </p:txBody>
      </p:sp>
      <p:sp>
        <p:nvSpPr>
          <p:cNvPr id="17" name="TextBox 16">
            <a:extLst>
              <a:ext uri="{FF2B5EF4-FFF2-40B4-BE49-F238E27FC236}">
                <a16:creationId xmlns:a16="http://schemas.microsoft.com/office/drawing/2014/main" id="{2B15E3AE-6833-4647-A473-3C0085A0F6F9}"/>
              </a:ext>
            </a:extLst>
          </p:cNvPr>
          <p:cNvSpPr txBox="1"/>
          <p:nvPr/>
        </p:nvSpPr>
        <p:spPr>
          <a:xfrm>
            <a:off x="6931742" y="4696258"/>
            <a:ext cx="505034" cy="369332"/>
          </a:xfrm>
          <a:prstGeom prst="rect">
            <a:avLst/>
          </a:prstGeom>
          <a:noFill/>
        </p:spPr>
        <p:txBody>
          <a:bodyPr wrap="square" rtlCol="0">
            <a:spAutoFit/>
          </a:bodyPr>
          <a:lstStyle/>
          <a:p>
            <a:r>
              <a:rPr lang="en-US" b="1" dirty="0">
                <a:solidFill>
                  <a:schemeClr val="bg1"/>
                </a:solidFill>
              </a:rPr>
              <a:t>14</a:t>
            </a:r>
          </a:p>
        </p:txBody>
      </p:sp>
      <p:pic>
        <p:nvPicPr>
          <p:cNvPr id="15" name="Audio 14">
            <a:hlinkClick r:id="" action="ppaction://media"/>
            <a:extLst>
              <a:ext uri="{FF2B5EF4-FFF2-40B4-BE49-F238E27FC236}">
                <a16:creationId xmlns:a16="http://schemas.microsoft.com/office/drawing/2014/main" id="{58653A61-98D3-FD1C-A740-EC7F84B1F17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3332656"/>
      </p:ext>
    </p:extLst>
  </p:cSld>
  <p:clrMapOvr>
    <a:masterClrMapping/>
  </p:clrMapOvr>
  <mc:AlternateContent xmlns:mc="http://schemas.openxmlformats.org/markup-compatibility/2006" xmlns:p14="http://schemas.microsoft.com/office/powerpoint/2010/main">
    <mc:Choice Requires="p14">
      <p:transition spd="slow" p14:dur="2000" advTm="10107"/>
    </mc:Choice>
    <mc:Fallback xmlns="">
      <p:transition spd="slow" advTm="1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56" name="Text Placeholder 2">
            <a:extLst>
              <a:ext uri="{FF2B5EF4-FFF2-40B4-BE49-F238E27FC236}">
                <a16:creationId xmlns:a16="http://schemas.microsoft.com/office/drawing/2014/main" id="{67ABCAD0-3B02-4E82-AA6D-F2C5A552283D}"/>
              </a:ext>
            </a:extLst>
          </p:cNvPr>
          <p:cNvSpPr txBox="1">
            <a:spLocks/>
          </p:cNvSpPr>
          <p:nvPr/>
        </p:nvSpPr>
        <p:spPr>
          <a:xfrm>
            <a:off x="1672378" y="1292366"/>
            <a:ext cx="8914025" cy="468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cap="all" spc="1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Return test materials</a:t>
            </a:r>
          </a:p>
        </p:txBody>
      </p:sp>
      <p:graphicFrame>
        <p:nvGraphicFramePr>
          <p:cNvPr id="59" name="Diagram 58">
            <a:extLst>
              <a:ext uri="{FF2B5EF4-FFF2-40B4-BE49-F238E27FC236}">
                <a16:creationId xmlns:a16="http://schemas.microsoft.com/office/drawing/2014/main" id="{726080DD-E857-4CAD-8D92-8C46D27D1CC1}"/>
              </a:ext>
            </a:extLst>
          </p:cNvPr>
          <p:cNvGraphicFramePr/>
          <p:nvPr>
            <p:extLst>
              <p:ext uri="{D42A27DB-BD31-4B8C-83A1-F6EECF244321}">
                <p14:modId xmlns:p14="http://schemas.microsoft.com/office/powerpoint/2010/main" val="1657554296"/>
              </p:ext>
            </p:extLst>
          </p:nvPr>
        </p:nvGraphicFramePr>
        <p:xfrm>
          <a:off x="2375659" y="1930009"/>
          <a:ext cx="7440681" cy="4324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3" name="Graphic 72" descr="Box">
            <a:extLst>
              <a:ext uri="{FF2B5EF4-FFF2-40B4-BE49-F238E27FC236}">
                <a16:creationId xmlns:a16="http://schemas.microsoft.com/office/drawing/2014/main" id="{B6E38E23-462B-4BFB-85B6-EECC46A3775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8041" y="3626613"/>
            <a:ext cx="914400" cy="914400"/>
          </a:xfrm>
          <a:prstGeom prst="rect">
            <a:avLst/>
          </a:prstGeom>
        </p:spPr>
      </p:pic>
      <p:pic>
        <p:nvPicPr>
          <p:cNvPr id="74" name="Graphic 73" descr="Lock">
            <a:extLst>
              <a:ext uri="{FF2B5EF4-FFF2-40B4-BE49-F238E27FC236}">
                <a16:creationId xmlns:a16="http://schemas.microsoft.com/office/drawing/2014/main" id="{51836158-A41C-4A20-B328-6011BDDFEB9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11302" y="2303750"/>
            <a:ext cx="914400" cy="914400"/>
          </a:xfrm>
          <a:prstGeom prst="rect">
            <a:avLst/>
          </a:prstGeom>
        </p:spPr>
      </p:pic>
      <p:pic>
        <p:nvPicPr>
          <p:cNvPr id="13" name="Graphic 12" descr="Alarm clock">
            <a:extLst>
              <a:ext uri="{FF2B5EF4-FFF2-40B4-BE49-F238E27FC236}">
                <a16:creationId xmlns:a16="http://schemas.microsoft.com/office/drawing/2014/main" id="{71C0141A-D32E-43D8-AC97-14CF70C4A4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074456" y="2391249"/>
            <a:ext cx="2290654" cy="2290654"/>
          </a:xfrm>
          <a:prstGeom prst="rect">
            <a:avLst/>
          </a:prstGeom>
        </p:spPr>
      </p:pic>
      <p:pic>
        <p:nvPicPr>
          <p:cNvPr id="18" name="Graphic 17" descr="List">
            <a:extLst>
              <a:ext uri="{FF2B5EF4-FFF2-40B4-BE49-F238E27FC236}">
                <a16:creationId xmlns:a16="http://schemas.microsoft.com/office/drawing/2014/main" id="{E8493BED-B3A9-4658-99AB-92D4628CF1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52866" y="4996599"/>
            <a:ext cx="831273" cy="831273"/>
          </a:xfrm>
          <a:prstGeom prst="rect">
            <a:avLst/>
          </a:prstGeom>
        </p:spPr>
      </p:pic>
      <p:sp>
        <p:nvSpPr>
          <p:cNvPr id="12" name="TextBox 11">
            <a:extLst>
              <a:ext uri="{FF2B5EF4-FFF2-40B4-BE49-F238E27FC236}">
                <a16:creationId xmlns:a16="http://schemas.microsoft.com/office/drawing/2014/main" id="{87E6652C-C865-40BB-8F94-883B934DA294}"/>
              </a:ext>
            </a:extLst>
          </p:cNvPr>
          <p:cNvSpPr txBox="1"/>
          <p:nvPr/>
        </p:nvSpPr>
        <p:spPr>
          <a:xfrm>
            <a:off x="792265" y="1093159"/>
            <a:ext cx="880113" cy="769441"/>
          </a:xfrm>
          <a:prstGeom prst="rect">
            <a:avLst/>
          </a:prstGeom>
          <a:noFill/>
        </p:spPr>
        <p:txBody>
          <a:bodyPr wrap="square" rtlCol="0">
            <a:spAutoFit/>
          </a:bodyPr>
          <a:lstStyle/>
          <a:p>
            <a:r>
              <a:rPr lang="en-US" sz="4400" b="1" dirty="0">
                <a:solidFill>
                  <a:srgbClr val="FCFCFC"/>
                </a:solidFill>
              </a:rPr>
              <a:t>14</a:t>
            </a:r>
          </a:p>
        </p:txBody>
      </p:sp>
      <p:pic>
        <p:nvPicPr>
          <p:cNvPr id="10" name="Graphic 9" descr="Paper">
            <a:extLst>
              <a:ext uri="{FF2B5EF4-FFF2-40B4-BE49-F238E27FC236}">
                <a16:creationId xmlns:a16="http://schemas.microsoft.com/office/drawing/2014/main" id="{727A912E-1BF7-433A-B5A8-02CA2D00C00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89171" y="6345971"/>
            <a:ext cx="490448" cy="490448"/>
          </a:xfrm>
          <a:prstGeom prst="rect">
            <a:avLst/>
          </a:prstGeom>
        </p:spPr>
      </p:pic>
      <p:pic>
        <p:nvPicPr>
          <p:cNvPr id="11" name="Graphic 10" descr="Internet">
            <a:extLst>
              <a:ext uri="{FF2B5EF4-FFF2-40B4-BE49-F238E27FC236}">
                <a16:creationId xmlns:a16="http://schemas.microsoft.com/office/drawing/2014/main" id="{2B1AC926-1628-479B-8574-31456B2C7B4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79619" y="6316715"/>
            <a:ext cx="588334" cy="588334"/>
          </a:xfrm>
          <a:prstGeom prst="rect">
            <a:avLst/>
          </a:prstGeom>
        </p:spPr>
      </p:pic>
      <p:pic>
        <p:nvPicPr>
          <p:cNvPr id="5" name="Audio 4">
            <a:hlinkClick r:id="" action="ppaction://media"/>
            <a:extLst>
              <a:ext uri="{FF2B5EF4-FFF2-40B4-BE49-F238E27FC236}">
                <a16:creationId xmlns:a16="http://schemas.microsoft.com/office/drawing/2014/main" id="{1B2C7A11-4181-D702-B1FD-60D3B854CA71}"/>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3856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941">
        <p159:morph option="byWord"/>
      </p:transition>
    </mc:Choice>
    <mc:Fallback xmlns="">
      <p:transition spd="slow" advTm="31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09383" y="1579563"/>
            <a:ext cx="6225942" cy="1643697"/>
          </a:xfrm>
        </p:spPr>
        <p:txBody>
          <a:bodyPr/>
          <a:lstStyle/>
          <a:p>
            <a:r>
              <a:rPr lang="en-US"/>
              <a:t>Questions?</a:t>
            </a:r>
            <a:br>
              <a:rPr lang="en-US"/>
            </a:br>
            <a:r>
              <a:rPr lang="en-US" sz="2400" cap="none"/>
              <a:t>We’re here to help!</a:t>
            </a:r>
            <a:endParaRPr lang="en-US" cap="none"/>
          </a:p>
        </p:txBody>
      </p:sp>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182052" y="3708720"/>
            <a:ext cx="7501448" cy="1721636"/>
          </a:xfrm>
        </p:spPr>
        <p:txBody>
          <a:bodyPr/>
          <a:lstStyle/>
          <a:p>
            <a:r>
              <a:rPr lang="en-US" dirty="0"/>
              <a:t>Pearson Customer Support</a:t>
            </a:r>
          </a:p>
          <a:p>
            <a:pPr marL="342900" indent="-342900" algn="l">
              <a:buFont typeface="Arial" panose="020B0604020202020204" pitchFamily="34" charset="0"/>
              <a:buChar char="•"/>
            </a:pPr>
            <a:r>
              <a:rPr lang="en-US" dirty="0"/>
              <a:t>Phone: 1.888.705.9421 Option 4 (ACT Aspire), 7:00 a.m. – 7:00 p.m., central time, Monday through Friday</a:t>
            </a:r>
          </a:p>
          <a:p>
            <a:endParaRPr lang="en-US" dirty="0"/>
          </a:p>
          <a:p>
            <a:endParaRPr lang="en-US"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414" y="1850585"/>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8938593" y="2615297"/>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8" name="Audio 7">
            <a:hlinkClick r:id="" action="ppaction://media"/>
            <a:extLst>
              <a:ext uri="{FF2B5EF4-FFF2-40B4-BE49-F238E27FC236}">
                <a16:creationId xmlns:a16="http://schemas.microsoft.com/office/drawing/2014/main" id="{95B23733-0E86-0BD3-DE1F-DDC68B0ADF5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8237555"/>
      </p:ext>
    </p:extLst>
  </p:cSld>
  <p:clrMapOvr>
    <a:masterClrMapping/>
  </p:clrMapOvr>
  <mc:AlternateContent xmlns:mc="http://schemas.openxmlformats.org/markup-compatibility/2006" xmlns:p14="http://schemas.microsoft.com/office/powerpoint/2010/main">
    <mc:Choice Requires="p14">
      <p:transition spd="slow" p14:dur="2000" advTm="18193"/>
    </mc:Choice>
    <mc:Fallback xmlns="">
      <p:transition spd="slow" advTm="1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a:xfrm>
            <a:off x="629476" y="266805"/>
            <a:ext cx="10724322" cy="721178"/>
          </a:xfrm>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Combined Flow</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1664414188"/>
              </p:ext>
            </p:extLst>
          </p:nvPr>
        </p:nvGraphicFramePr>
        <p:xfrm>
          <a:off x="1175429" y="1860593"/>
          <a:ext cx="9632415" cy="4079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Group 1">
            <a:extLst>
              <a:ext uri="{FF2B5EF4-FFF2-40B4-BE49-F238E27FC236}">
                <a16:creationId xmlns:a16="http://schemas.microsoft.com/office/drawing/2014/main" id="{1A881F83-1AD3-4AE1-AE22-E491F8D0F172}"/>
              </a:ext>
            </a:extLst>
          </p:cNvPr>
          <p:cNvGrpSpPr/>
          <p:nvPr/>
        </p:nvGrpSpPr>
        <p:grpSpPr>
          <a:xfrm>
            <a:off x="9651832" y="5819558"/>
            <a:ext cx="2540168" cy="992664"/>
            <a:chOff x="8554552" y="4741148"/>
            <a:chExt cx="2540168" cy="992664"/>
          </a:xfrm>
        </p:grpSpPr>
        <p:sp>
          <p:nvSpPr>
            <p:cNvPr id="4" name="Rectangle 3"/>
            <p:cNvSpPr/>
            <p:nvPr/>
          </p:nvSpPr>
          <p:spPr>
            <a:xfrm>
              <a:off x="8554552" y="4795520"/>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6" name="Rectangle: Diagonal Corners Rounded 5"/>
            <p:cNvSpPr/>
            <p:nvPr/>
          </p:nvSpPr>
          <p:spPr>
            <a:xfrm>
              <a:off x="8554552" y="5100320"/>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Rectangle: Diagonal Corners Snipped 6"/>
            <p:cNvSpPr/>
            <p:nvPr/>
          </p:nvSpPr>
          <p:spPr>
            <a:xfrm>
              <a:off x="8554552" y="5423755"/>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8" name="TextBox 7"/>
            <p:cNvSpPr txBox="1"/>
            <p:nvPr/>
          </p:nvSpPr>
          <p:spPr>
            <a:xfrm>
              <a:off x="8971280" y="4741148"/>
              <a:ext cx="2123440" cy="369332"/>
            </a:xfrm>
            <a:prstGeom prst="rect">
              <a:avLst/>
            </a:prstGeom>
            <a:noFill/>
          </p:spPr>
          <p:txBody>
            <a:bodyPr wrap="square" rtlCol="0">
              <a:spAutoFit/>
            </a:bodyPr>
            <a:lstStyle/>
            <a:p>
              <a:r>
                <a:rPr lang="en-US">
                  <a:solidFill>
                    <a:srgbClr val="042E60"/>
                  </a:solidFill>
                </a:rPr>
                <a:t>Shared process</a:t>
              </a:r>
            </a:p>
          </p:txBody>
        </p:sp>
        <p:sp>
          <p:nvSpPr>
            <p:cNvPr id="9" name="TextBox 8"/>
            <p:cNvSpPr txBox="1"/>
            <p:nvPr/>
          </p:nvSpPr>
          <p:spPr>
            <a:xfrm>
              <a:off x="8971280" y="5046583"/>
              <a:ext cx="2123440" cy="369332"/>
            </a:xfrm>
            <a:prstGeom prst="rect">
              <a:avLst/>
            </a:prstGeom>
            <a:noFill/>
          </p:spPr>
          <p:txBody>
            <a:bodyPr wrap="square" rtlCol="0">
              <a:spAutoFit/>
            </a:bodyPr>
            <a:lstStyle/>
            <a:p>
              <a:r>
                <a:rPr lang="en-US">
                  <a:solidFill>
                    <a:srgbClr val="042E60"/>
                  </a:solidFill>
                </a:rPr>
                <a:t>Paper</a:t>
              </a:r>
            </a:p>
          </p:txBody>
        </p:sp>
        <p:sp>
          <p:nvSpPr>
            <p:cNvPr id="10" name="TextBox 9"/>
            <p:cNvSpPr txBox="1"/>
            <p:nvPr/>
          </p:nvSpPr>
          <p:spPr>
            <a:xfrm>
              <a:off x="8971280" y="5364480"/>
              <a:ext cx="2123440" cy="369332"/>
            </a:xfrm>
            <a:prstGeom prst="rect">
              <a:avLst/>
            </a:prstGeom>
            <a:noFill/>
          </p:spPr>
          <p:txBody>
            <a:bodyPr wrap="square" rtlCol="0">
              <a:spAutoFit/>
            </a:bodyPr>
            <a:lstStyle/>
            <a:p>
              <a:r>
                <a:rPr lang="en-US">
                  <a:solidFill>
                    <a:srgbClr val="042E60"/>
                  </a:solidFill>
                </a:rPr>
                <a:t>Online</a:t>
              </a:r>
            </a:p>
          </p:txBody>
        </p:sp>
      </p:grpSp>
      <p:pic>
        <p:nvPicPr>
          <p:cNvPr id="13" name="Audio 12">
            <a:hlinkClick r:id="" action="ppaction://media"/>
            <a:extLst>
              <a:ext uri="{FF2B5EF4-FFF2-40B4-BE49-F238E27FC236}">
                <a16:creationId xmlns:a16="http://schemas.microsoft.com/office/drawing/2014/main" id="{AC82BCD7-879F-A080-06E1-3A439F0891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2550569"/>
      </p:ext>
    </p:extLst>
  </p:cSld>
  <p:clrMapOvr>
    <a:masterClrMapping/>
  </p:clrMapOvr>
  <mc:AlternateContent xmlns:mc="http://schemas.openxmlformats.org/markup-compatibility/2006" xmlns:p14="http://schemas.microsoft.com/office/powerpoint/2010/main">
    <mc:Choice Requires="p14">
      <p:transition spd="slow" p14:dur="2000" advTm="19472"/>
    </mc:Choice>
    <mc:Fallback xmlns="">
      <p:transition spd="slow" advTm="1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44B7-4748-4056-A0AD-903F870C304E}"/>
              </a:ext>
            </a:extLst>
          </p:cNvPr>
          <p:cNvSpPr>
            <a:spLocks noGrp="1"/>
          </p:cNvSpPr>
          <p:nvPr>
            <p:ph type="title"/>
          </p:nvPr>
        </p:nvSpPr>
        <p:spPr/>
        <p:txBody>
          <a:bodyPr/>
          <a:lstStyle/>
          <a:p>
            <a:r>
              <a:rPr lang="en-US">
                <a:ea typeface="+mj-lt"/>
                <a:cs typeface="+mj-lt"/>
              </a:rPr>
              <a:t>ACT ASPIRE TESTING PROCESS</a:t>
            </a:r>
          </a:p>
        </p:txBody>
      </p:sp>
      <p:sp>
        <p:nvSpPr>
          <p:cNvPr id="5" name="Text Placeholder 2">
            <a:extLst>
              <a:ext uri="{FF2B5EF4-FFF2-40B4-BE49-F238E27FC236}">
                <a16:creationId xmlns:a16="http://schemas.microsoft.com/office/drawing/2014/main" id="{D2596114-9FC8-4717-ADCF-B6A16B185CDB}"/>
              </a:ext>
            </a:extLst>
          </p:cNvPr>
          <p:cNvSpPr txBox="1">
            <a:spLocks/>
          </p:cNvSpPr>
          <p:nvPr/>
        </p:nvSpPr>
        <p:spPr>
          <a:xfrm>
            <a:off x="1672378" y="1292366"/>
            <a:ext cx="8914025" cy="46831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cap="all" spc="100">
                <a:solidFill>
                  <a:srgbClr val="00B0F0"/>
                </a:solidFill>
              </a:rPr>
              <a:t>Organization Information</a:t>
            </a:r>
          </a:p>
        </p:txBody>
      </p:sp>
      <p:grpSp>
        <p:nvGrpSpPr>
          <p:cNvPr id="4" name="Group 3">
            <a:extLst>
              <a:ext uri="{FF2B5EF4-FFF2-40B4-BE49-F238E27FC236}">
                <a16:creationId xmlns:a16="http://schemas.microsoft.com/office/drawing/2014/main" id="{AD1A2058-23C1-40C4-A161-F7AAD46C5CC1}"/>
              </a:ext>
            </a:extLst>
          </p:cNvPr>
          <p:cNvGrpSpPr/>
          <p:nvPr/>
        </p:nvGrpSpPr>
        <p:grpSpPr>
          <a:xfrm>
            <a:off x="627393" y="2195689"/>
            <a:ext cx="6351237" cy="2132449"/>
            <a:chOff x="2113807" y="1604732"/>
            <a:chExt cx="6351237" cy="2132449"/>
          </a:xfrm>
        </p:grpSpPr>
        <p:sp>
          <p:nvSpPr>
            <p:cNvPr id="12" name="Rectangle: Rounded Corners 11">
              <a:extLst>
                <a:ext uri="{FF2B5EF4-FFF2-40B4-BE49-F238E27FC236}">
                  <a16:creationId xmlns:a16="http://schemas.microsoft.com/office/drawing/2014/main" id="{480B1FE8-4821-44F6-ADF9-ACA439A82B3B}"/>
                </a:ext>
              </a:extLst>
            </p:cNvPr>
            <p:cNvSpPr/>
            <p:nvPr/>
          </p:nvSpPr>
          <p:spPr>
            <a:xfrm>
              <a:off x="2113807" y="1604732"/>
              <a:ext cx="6351237" cy="2132449"/>
            </a:xfrm>
            <a:prstGeom prst="roundRect">
              <a:avLst>
                <a:gd name="adj" fmla="val 6621"/>
              </a:avLst>
            </a:prstGeom>
            <a:solidFill>
              <a:srgbClr val="17305B"/>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a:r>
                <a:rPr lang="en-US" sz="2400">
                  <a:latin typeface="Arial" panose="020B0604020202020204" pitchFamily="34" charset="0"/>
                </a:rPr>
                <a:t>Organization Information</a:t>
              </a:r>
            </a:p>
          </p:txBody>
        </p:sp>
        <p:pic>
          <p:nvPicPr>
            <p:cNvPr id="13" name="Graphic 12" descr="Schoolhouse">
              <a:extLst>
                <a:ext uri="{FF2B5EF4-FFF2-40B4-BE49-F238E27FC236}">
                  <a16:creationId xmlns:a16="http://schemas.microsoft.com/office/drawing/2014/main" id="{58E748A8-BDAC-4E49-983B-8B5ECD360C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5490" y="1816821"/>
              <a:ext cx="1623372" cy="1623372"/>
            </a:xfrm>
            <a:prstGeom prst="rect">
              <a:avLst/>
            </a:prstGeom>
          </p:spPr>
        </p:pic>
      </p:grpSp>
      <p:grpSp>
        <p:nvGrpSpPr>
          <p:cNvPr id="15" name="Group 14">
            <a:extLst>
              <a:ext uri="{FF2B5EF4-FFF2-40B4-BE49-F238E27FC236}">
                <a16:creationId xmlns:a16="http://schemas.microsoft.com/office/drawing/2014/main" id="{DDD6ED30-6296-408D-B995-D17CE2B93E5E}"/>
              </a:ext>
            </a:extLst>
          </p:cNvPr>
          <p:cNvGrpSpPr/>
          <p:nvPr/>
        </p:nvGrpSpPr>
        <p:grpSpPr>
          <a:xfrm>
            <a:off x="4353446" y="4405893"/>
            <a:ext cx="7252448" cy="2132449"/>
            <a:chOff x="3668066" y="3982624"/>
            <a:chExt cx="7944042" cy="2132449"/>
          </a:xfrm>
        </p:grpSpPr>
        <p:sp>
          <p:nvSpPr>
            <p:cNvPr id="16" name="Rectangle: Rounded Corners 15">
              <a:extLst>
                <a:ext uri="{FF2B5EF4-FFF2-40B4-BE49-F238E27FC236}">
                  <a16:creationId xmlns:a16="http://schemas.microsoft.com/office/drawing/2014/main" id="{9F18775B-140E-4531-AB5D-266FBB3683BF}"/>
                </a:ext>
              </a:extLst>
            </p:cNvPr>
            <p:cNvSpPr/>
            <p:nvPr/>
          </p:nvSpPr>
          <p:spPr>
            <a:xfrm>
              <a:off x="3668066" y="3982624"/>
              <a:ext cx="7944042" cy="2132449"/>
            </a:xfrm>
            <a:prstGeom prst="roundRect">
              <a:avLst>
                <a:gd name="adj" fmla="val 6621"/>
              </a:avLst>
            </a:prstGeom>
            <a:solidFill>
              <a:srgbClr val="17305B"/>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a:r>
                <a:rPr lang="en-US" sz="2400" dirty="0">
                  <a:latin typeface="Arial" panose="020B0604020202020204" pitchFamily="34" charset="0"/>
                </a:rPr>
                <a:t>Administration Test Coordinator</a:t>
              </a:r>
            </a:p>
            <a:p>
              <a:pPr algn="r"/>
              <a:r>
                <a:rPr lang="en-US" sz="2400" dirty="0">
                  <a:latin typeface="Arial" panose="020B0604020202020204" pitchFamily="34" charset="0"/>
                </a:rPr>
                <a:t>(ATCs)</a:t>
              </a:r>
            </a:p>
          </p:txBody>
        </p:sp>
        <p:pic>
          <p:nvPicPr>
            <p:cNvPr id="17" name="Graphic 16" descr="Female Profile">
              <a:extLst>
                <a:ext uri="{FF2B5EF4-FFF2-40B4-BE49-F238E27FC236}">
                  <a16:creationId xmlns:a16="http://schemas.microsoft.com/office/drawing/2014/main" id="{0E790167-21F7-4940-9214-6ECB4DD5B2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9773" y="4138133"/>
              <a:ext cx="1279000" cy="1279000"/>
            </a:xfrm>
            <a:prstGeom prst="rect">
              <a:avLst/>
            </a:prstGeom>
          </p:spPr>
        </p:pic>
        <p:pic>
          <p:nvPicPr>
            <p:cNvPr id="18" name="Graphic 17" descr="Female Profile">
              <a:extLst>
                <a:ext uri="{FF2B5EF4-FFF2-40B4-BE49-F238E27FC236}">
                  <a16:creationId xmlns:a16="http://schemas.microsoft.com/office/drawing/2014/main" id="{0EE29FCB-AB9E-42A6-A73F-49504C55B1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50390" y="4487103"/>
              <a:ext cx="1279000" cy="1279000"/>
            </a:xfrm>
            <a:prstGeom prst="rect">
              <a:avLst/>
            </a:prstGeom>
          </p:spPr>
        </p:pic>
      </p:grpSp>
      <p:pic>
        <p:nvPicPr>
          <p:cNvPr id="7" name="Audio 6">
            <a:hlinkClick r:id="" action="ppaction://media"/>
            <a:extLst>
              <a:ext uri="{FF2B5EF4-FFF2-40B4-BE49-F238E27FC236}">
                <a16:creationId xmlns:a16="http://schemas.microsoft.com/office/drawing/2014/main" id="{959512D8-B14A-C071-C28D-F273F94360B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160234"/>
      </p:ext>
    </p:extLst>
  </p:cSld>
  <p:clrMapOvr>
    <a:masterClrMapping/>
  </p:clrMapOvr>
  <mc:AlternateContent xmlns:mc="http://schemas.openxmlformats.org/markup-compatibility/2006" xmlns:p14="http://schemas.microsoft.com/office/powerpoint/2010/main">
    <mc:Choice Requires="p14">
      <p:transition spd="slow" p14:dur="2000" advTm="23158"/>
    </mc:Choice>
    <mc:Fallback xmlns="">
      <p:transition spd="slow" advTm="2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3.7"/>
</p:tagLst>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1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3.xml><?xml version="1.0" encoding="utf-8"?>
<a:theme xmlns:a="http://schemas.openxmlformats.org/drawingml/2006/main" name="2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4.xml><?xml version="1.0" encoding="utf-8"?>
<a:theme xmlns:a="http://schemas.openxmlformats.org/drawingml/2006/main" name="3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5.xml><?xml version="1.0" encoding="utf-8"?>
<a:theme xmlns:a="http://schemas.openxmlformats.org/drawingml/2006/main" name="4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20" ma:contentTypeDescription="Create a new document." ma:contentTypeScope="" ma:versionID="d11419f854c52ddbb4bfb9df1b0e7133">
  <xsd:schema xmlns:xsd="http://www.w3.org/2001/XMLSchema" xmlns:xs="http://www.w3.org/2001/XMLSchema" xmlns:p="http://schemas.microsoft.com/office/2006/metadata/properties" xmlns:ns1="http://schemas.microsoft.com/sharepoint/v3" xmlns:ns2="6e03043a-91b4-430d-9397-a94a796b0a4d" xmlns:ns3="5c49b5b9-a32c-4183-9b2f-d7fe9087c203" targetNamespace="http://schemas.microsoft.com/office/2006/metadata/properties" ma:root="true" ma:fieldsID="984c1f60b44b2ccf210afe68ab1cdd49" ns1:_="" ns2:_="" ns3:_="">
    <xsd:import namespace="http://schemas.microsoft.com/sharepoint/v3"/>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Katie Wollan</DisplayName>
        <AccountId>338</AccountId>
        <AccountType/>
      </UserInfo>
    </SharedWithUsers>
    <TaxCatchAll xmlns="5c49b5b9-a32c-4183-9b2f-d7fe9087c203" xsi:nil="true"/>
    <lcf76f155ced4ddcb4097134ff3c332f xmlns="6e03043a-91b4-430d-9397-a94a796b0a4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F357ACD-D9DE-48C5-98CE-B7F61619C4DA}">
  <ds:schemaRefs>
    <ds:schemaRef ds:uri="http://schemas.microsoft.com/sharepoint/v3/contenttype/forms"/>
  </ds:schemaRefs>
</ds:datastoreItem>
</file>

<file path=customXml/itemProps2.xml><?xml version="1.0" encoding="utf-8"?>
<ds:datastoreItem xmlns:ds="http://schemas.openxmlformats.org/officeDocument/2006/customXml" ds:itemID="{F39B787E-417F-484A-84D2-F06D0BE72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C3BD06-43B6-40E8-9A7A-4B0A813B0EA5}">
  <ds:schemaRefs>
    <ds:schemaRef ds:uri="http://schemas.microsoft.com/office/2006/documentManagement/types"/>
    <ds:schemaRef ds:uri="c888f911-6bfd-442d-9fe5-f42f2f7a2c59"/>
    <ds:schemaRef ds:uri="http://purl.org/dc/terms/"/>
    <ds:schemaRef ds:uri="http://purl.org/dc/elements/1.1/"/>
    <ds:schemaRef ds:uri="http://www.w3.org/XML/1998/namespace"/>
    <ds:schemaRef ds:uri="c86649ca-290d-4237-b5ca-38108a4ea666"/>
    <ds:schemaRef ds:uri="http://purl.org/dc/dcmitype/"/>
    <ds:schemaRef ds:uri="http://schemas.microsoft.com/office/infopath/2007/PartnerControls"/>
    <ds:schemaRef ds:uri="http://schemas.openxmlformats.org/package/2006/metadata/core-properties"/>
    <ds:schemaRef ds:uri="http://schemas.microsoft.com/office/2006/metadata/properties"/>
    <ds:schemaRef ds:uri="5c49b5b9-a32c-4183-9b2f-d7fe9087c203"/>
    <ds:schemaRef ds:uri="6e03043a-91b4-430d-9397-a94a796b0a4d"/>
    <ds:schemaRef ds:uri="http://schemas.microsoft.com/sharepoint/v3"/>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37255</TotalTime>
  <Words>6223</Words>
  <Application>Microsoft Office PowerPoint</Application>
  <PresentationFormat>Widescreen</PresentationFormat>
  <Paragraphs>883</Paragraphs>
  <Slides>76</Slides>
  <Notes>76</Notes>
  <HiddenSlides>0</HiddenSlides>
  <MMClips>76</MMClips>
  <ScaleCrop>false</ScaleCrop>
  <HeadingPairs>
    <vt:vector size="4" baseType="variant">
      <vt:variant>
        <vt:lpstr>Theme</vt:lpstr>
      </vt:variant>
      <vt:variant>
        <vt:i4>5</vt:i4>
      </vt:variant>
      <vt:variant>
        <vt:lpstr>Slide Titles</vt:lpstr>
      </vt:variant>
      <vt:variant>
        <vt:i4>76</vt:i4>
      </vt:variant>
    </vt:vector>
  </HeadingPairs>
  <TitlesOfParts>
    <vt:vector size="81" baseType="lpstr">
      <vt:lpstr>Aspire Theme</vt:lpstr>
      <vt:lpstr>1_Aspire Theme</vt:lpstr>
      <vt:lpstr>2_Aspire Theme</vt:lpstr>
      <vt:lpstr>3_Aspire Theme</vt:lpstr>
      <vt:lpstr>4_Aspire Theme</vt:lpstr>
      <vt:lpstr>ACT® Aspire®</vt:lpstr>
      <vt:lpstr>Agenda</vt:lpstr>
      <vt:lpstr>PowerPoint Presentation</vt:lpstr>
      <vt:lpstr>Accessing and Navigating</vt:lpstr>
      <vt:lpstr>Accessing and Navigating</vt:lpstr>
      <vt:lpstr>ACT Aspire Resources</vt:lpstr>
      <vt:lpstr>PowerPoint Presentation</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ACT Aspire Testing Process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Erica Baltierra</cp:lastModifiedBy>
  <cp:revision>54</cp:revision>
  <cp:lastPrinted>2024-02-23T15:54:07Z</cp:lastPrinted>
  <dcterms:created xsi:type="dcterms:W3CDTF">2017-08-07T12:45:14Z</dcterms:created>
  <dcterms:modified xsi:type="dcterms:W3CDTF">2026-02-20T18:28:50Z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2023-10-03T20:26:00Z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7de38eb8-45b7-493b-8e92-a2243c43e827</vt:lpwstr>
  </property>
  <property fmtid="{D5CDD505-2E9C-101B-9397-08002B2CF9AE}" pid="9" name="MSIP_Label_b1a9ee2d-7f97-43f8-9c16-151195c3e305_ContentBits">
    <vt:lpwstr>0</vt:lpwstr>
  </property>
  <property fmtid="{D5CDD505-2E9C-101B-9397-08002B2CF9AE}" pid="10" name="MediaServiceImageTags">
    <vt:lpwstr/>
  </property>
</Properties>
</file>